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1"/>
  </p:notesMasterIdLst>
  <p:sldIdLst>
    <p:sldId id="265" r:id="rId5"/>
    <p:sldId id="459" r:id="rId6"/>
    <p:sldId id="461" r:id="rId7"/>
    <p:sldId id="469" r:id="rId8"/>
    <p:sldId id="468" r:id="rId9"/>
    <p:sldId id="379" r:id="rId10"/>
    <p:sldId id="380" r:id="rId11"/>
    <p:sldId id="466" r:id="rId12"/>
    <p:sldId id="467" r:id="rId13"/>
    <p:sldId id="383" r:id="rId14"/>
    <p:sldId id="385" r:id="rId15"/>
    <p:sldId id="392" r:id="rId16"/>
    <p:sldId id="397" r:id="rId17"/>
    <p:sldId id="398" r:id="rId18"/>
    <p:sldId id="462" r:id="rId19"/>
    <p:sldId id="356" r:id="rId2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22CF9-5017-4176-92DC-D7715A261BA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60C502A-BFD0-4B23-B1C8-91C37006E621}">
      <dgm:prSet phldrT="[Tekst]" phldr="0" custT="1"/>
      <dgm:spPr/>
      <dgm:t>
        <a:bodyPr/>
        <a:lstStyle/>
        <a:p>
          <a:r>
            <a:rPr lang="pl-PL" sz="2400" b="1" dirty="0"/>
            <a:t>KROK 1. Potrzeba przeprowadzenia mediacji</a:t>
          </a:r>
        </a:p>
      </dgm:t>
    </dgm:pt>
    <dgm:pt modelId="{51585379-C0E0-449A-B153-B352CB8BAD5E}" type="parTrans" cxnId="{A626B2DF-6B90-44B3-B83C-D2B8D4C2F38E}">
      <dgm:prSet/>
      <dgm:spPr/>
      <dgm:t>
        <a:bodyPr/>
        <a:lstStyle/>
        <a:p>
          <a:endParaRPr lang="pl-PL"/>
        </a:p>
      </dgm:t>
    </dgm:pt>
    <dgm:pt modelId="{90C4EABB-1E98-47B8-8242-39F07F13459A}" type="sibTrans" cxnId="{A626B2DF-6B90-44B3-B83C-D2B8D4C2F38E}">
      <dgm:prSet custT="1"/>
      <dgm:spPr/>
      <dgm:t>
        <a:bodyPr/>
        <a:lstStyle/>
        <a:p>
          <a:endParaRPr lang="pl-PL" sz="2400" b="1"/>
        </a:p>
      </dgm:t>
    </dgm:pt>
    <dgm:pt modelId="{39189D1D-CE79-462C-BDBA-CCF656380FBD}">
      <dgm:prSet phldrT="[Tekst]" phldr="0" custT="1"/>
      <dgm:spPr/>
      <dgm:t>
        <a:bodyPr/>
        <a:lstStyle/>
        <a:p>
          <a:r>
            <a:rPr lang="pl-PL" sz="2400" b="1" dirty="0"/>
            <a:t>KROK 2. Nawiązanie kontaktu ze stronami </a:t>
          </a:r>
        </a:p>
      </dgm:t>
    </dgm:pt>
    <dgm:pt modelId="{CE716479-CA27-4073-8AB6-FDE6EDD22FF5}" type="parTrans" cxnId="{58CEFBE5-6BC7-4753-B98A-9FD91E72BEED}">
      <dgm:prSet/>
      <dgm:spPr/>
      <dgm:t>
        <a:bodyPr/>
        <a:lstStyle/>
        <a:p>
          <a:endParaRPr lang="pl-PL"/>
        </a:p>
      </dgm:t>
    </dgm:pt>
    <dgm:pt modelId="{20DD32BB-9460-4B2D-9004-82E13EB9F80D}" type="sibTrans" cxnId="{58CEFBE5-6BC7-4753-B98A-9FD91E72BEED}">
      <dgm:prSet custT="1"/>
      <dgm:spPr/>
      <dgm:t>
        <a:bodyPr/>
        <a:lstStyle/>
        <a:p>
          <a:endParaRPr lang="pl-PL" sz="2400" b="1"/>
        </a:p>
      </dgm:t>
    </dgm:pt>
    <dgm:pt modelId="{62ED6F88-6FCD-4DF9-9A55-353A281F9324}">
      <dgm:prSet phldrT="[Tekst]" phldr="0" custT="1"/>
      <dgm:spPr/>
      <dgm:t>
        <a:bodyPr/>
        <a:lstStyle/>
        <a:p>
          <a:r>
            <a:rPr lang="pl-PL" sz="2400" b="1" dirty="0"/>
            <a:t>KROK 3. Zbieranie i analizowanie informacji</a:t>
          </a:r>
        </a:p>
      </dgm:t>
    </dgm:pt>
    <dgm:pt modelId="{17DEAAB1-0432-46E4-AF7A-6A60AF4A029C}" type="parTrans" cxnId="{46F81E83-E519-4F02-B3D7-5C1E86130DE9}">
      <dgm:prSet/>
      <dgm:spPr/>
      <dgm:t>
        <a:bodyPr/>
        <a:lstStyle/>
        <a:p>
          <a:endParaRPr lang="pl-PL"/>
        </a:p>
      </dgm:t>
    </dgm:pt>
    <dgm:pt modelId="{64A9F1F9-3813-4B29-B9FC-20072EB5DB93}" type="sibTrans" cxnId="{46F81E83-E519-4F02-B3D7-5C1E86130DE9}">
      <dgm:prSet custT="1"/>
      <dgm:spPr/>
      <dgm:t>
        <a:bodyPr/>
        <a:lstStyle/>
        <a:p>
          <a:endParaRPr lang="pl-PL" sz="2400" b="1"/>
        </a:p>
      </dgm:t>
    </dgm:pt>
    <dgm:pt modelId="{3B606B7F-0DEB-437B-8211-5B57D9EDB053}">
      <dgm:prSet custT="1"/>
      <dgm:spPr/>
      <dgm:t>
        <a:bodyPr/>
        <a:lstStyle/>
        <a:p>
          <a:r>
            <a:rPr lang="pl-PL" sz="2400" b="1" dirty="0"/>
            <a:t>KROK 4. Plan mediacji   </a:t>
          </a:r>
        </a:p>
      </dgm:t>
    </dgm:pt>
    <dgm:pt modelId="{4221BD45-0D74-41C0-A7BF-B0800BB208A4}" type="parTrans" cxnId="{F5C952A3-BBF1-44C1-B9F2-E730358163C7}">
      <dgm:prSet/>
      <dgm:spPr/>
      <dgm:t>
        <a:bodyPr/>
        <a:lstStyle/>
        <a:p>
          <a:endParaRPr lang="pl-PL"/>
        </a:p>
      </dgm:t>
    </dgm:pt>
    <dgm:pt modelId="{0C3EC290-3804-49BE-88EE-7BEDC7831F0E}" type="sibTrans" cxnId="{F5C952A3-BBF1-44C1-B9F2-E730358163C7}">
      <dgm:prSet custT="1"/>
      <dgm:spPr/>
      <dgm:t>
        <a:bodyPr/>
        <a:lstStyle/>
        <a:p>
          <a:endParaRPr lang="pl-PL" sz="2400" b="1"/>
        </a:p>
      </dgm:t>
    </dgm:pt>
    <dgm:pt modelId="{EE9B7FAC-33FB-4232-B815-C5A01245819F}">
      <dgm:prSet custT="1"/>
      <dgm:spPr/>
      <dgm:t>
        <a:bodyPr/>
        <a:lstStyle/>
        <a:p>
          <a:r>
            <a:rPr lang="pl-PL" sz="2400" b="1" dirty="0"/>
            <a:t>KROK 5. Budowanie zaufania i współpracy</a:t>
          </a:r>
        </a:p>
      </dgm:t>
    </dgm:pt>
    <dgm:pt modelId="{A8685259-EBF4-4843-A331-9F28164F969F}" type="parTrans" cxnId="{61ADD0EB-117C-45C4-99F4-C44D9258DAB5}">
      <dgm:prSet/>
      <dgm:spPr/>
      <dgm:t>
        <a:bodyPr/>
        <a:lstStyle/>
        <a:p>
          <a:endParaRPr lang="pl-PL"/>
        </a:p>
      </dgm:t>
    </dgm:pt>
    <dgm:pt modelId="{AA1B1354-6E56-4753-BB38-DA45B4865BBA}" type="sibTrans" cxnId="{61ADD0EB-117C-45C4-99F4-C44D9258DAB5}">
      <dgm:prSet custT="1"/>
      <dgm:spPr/>
      <dgm:t>
        <a:bodyPr/>
        <a:lstStyle/>
        <a:p>
          <a:endParaRPr lang="pl-PL" sz="2400"/>
        </a:p>
      </dgm:t>
    </dgm:pt>
    <dgm:pt modelId="{ECFD0FE4-E3EB-4621-BB48-1310A7EBA04A}">
      <dgm:prSet custT="1"/>
      <dgm:spPr/>
      <dgm:t>
        <a:bodyPr/>
        <a:lstStyle/>
        <a:p>
          <a:r>
            <a:rPr lang="pl-PL" sz="2400" b="1" dirty="0"/>
            <a:t>KROK 6. Rozpoczęcie sesji mediacyjnej </a:t>
          </a:r>
        </a:p>
      </dgm:t>
    </dgm:pt>
    <dgm:pt modelId="{B9CB3945-4E34-46B5-9361-D4F3C267D149}" type="parTrans" cxnId="{1FDD5974-12D1-4BD2-82E2-83B9D2D90EBA}">
      <dgm:prSet/>
      <dgm:spPr/>
      <dgm:t>
        <a:bodyPr/>
        <a:lstStyle/>
        <a:p>
          <a:endParaRPr lang="pl-PL"/>
        </a:p>
      </dgm:t>
    </dgm:pt>
    <dgm:pt modelId="{33665964-E1DD-4E69-94B6-2B13A61E7043}" type="sibTrans" cxnId="{1FDD5974-12D1-4BD2-82E2-83B9D2D90EBA}">
      <dgm:prSet/>
      <dgm:spPr/>
      <dgm:t>
        <a:bodyPr/>
        <a:lstStyle/>
        <a:p>
          <a:endParaRPr lang="pl-PL"/>
        </a:p>
      </dgm:t>
    </dgm:pt>
    <dgm:pt modelId="{A83672B5-B9F4-4F48-9498-2BDD94BDE4F3}" type="pres">
      <dgm:prSet presAssocID="{CB622CF9-5017-4176-92DC-D7715A261BAC}" presName="linearFlow" presStyleCnt="0">
        <dgm:presLayoutVars>
          <dgm:resizeHandles val="exact"/>
        </dgm:presLayoutVars>
      </dgm:prSet>
      <dgm:spPr/>
    </dgm:pt>
    <dgm:pt modelId="{0B863C62-A926-41A9-B743-007BEDE43BA4}" type="pres">
      <dgm:prSet presAssocID="{260C502A-BFD0-4B23-B1C8-91C37006E621}" presName="node" presStyleLbl="node1" presStyleIdx="0" presStyleCnt="6" custScaleX="428009">
        <dgm:presLayoutVars>
          <dgm:bulletEnabled val="1"/>
        </dgm:presLayoutVars>
      </dgm:prSet>
      <dgm:spPr/>
    </dgm:pt>
    <dgm:pt modelId="{6FC13855-25D3-4C2A-BF14-5CA9E237F8EB}" type="pres">
      <dgm:prSet presAssocID="{90C4EABB-1E98-47B8-8242-39F07F13459A}" presName="sibTrans" presStyleLbl="sibTrans2D1" presStyleIdx="0" presStyleCnt="5"/>
      <dgm:spPr/>
    </dgm:pt>
    <dgm:pt modelId="{591FD99D-5F3A-458F-A1AC-CF381C11024C}" type="pres">
      <dgm:prSet presAssocID="{90C4EABB-1E98-47B8-8242-39F07F13459A}" presName="connectorText" presStyleLbl="sibTrans2D1" presStyleIdx="0" presStyleCnt="5"/>
      <dgm:spPr/>
    </dgm:pt>
    <dgm:pt modelId="{7B7169DF-2EF0-4782-82FC-7C3CB34CE690}" type="pres">
      <dgm:prSet presAssocID="{39189D1D-CE79-462C-BDBA-CCF656380FBD}" presName="node" presStyleLbl="node1" presStyleIdx="1" presStyleCnt="6" custScaleX="428009">
        <dgm:presLayoutVars>
          <dgm:bulletEnabled val="1"/>
        </dgm:presLayoutVars>
      </dgm:prSet>
      <dgm:spPr/>
    </dgm:pt>
    <dgm:pt modelId="{DB984BF8-174D-4A38-BF97-F544FB3E5D20}" type="pres">
      <dgm:prSet presAssocID="{20DD32BB-9460-4B2D-9004-82E13EB9F80D}" presName="sibTrans" presStyleLbl="sibTrans2D1" presStyleIdx="1" presStyleCnt="5"/>
      <dgm:spPr/>
    </dgm:pt>
    <dgm:pt modelId="{61EABCE9-832E-4CB8-8666-536883BF66C9}" type="pres">
      <dgm:prSet presAssocID="{20DD32BB-9460-4B2D-9004-82E13EB9F80D}" presName="connectorText" presStyleLbl="sibTrans2D1" presStyleIdx="1" presStyleCnt="5"/>
      <dgm:spPr/>
    </dgm:pt>
    <dgm:pt modelId="{F896CA6D-A904-4136-869E-7287514F954F}" type="pres">
      <dgm:prSet presAssocID="{62ED6F88-6FCD-4DF9-9A55-353A281F9324}" presName="node" presStyleLbl="node1" presStyleIdx="2" presStyleCnt="6" custScaleX="428009">
        <dgm:presLayoutVars>
          <dgm:bulletEnabled val="1"/>
        </dgm:presLayoutVars>
      </dgm:prSet>
      <dgm:spPr/>
    </dgm:pt>
    <dgm:pt modelId="{1BCF23C7-E232-40D7-AB6C-B387290754B2}" type="pres">
      <dgm:prSet presAssocID="{64A9F1F9-3813-4B29-B9FC-20072EB5DB93}" presName="sibTrans" presStyleLbl="sibTrans2D1" presStyleIdx="2" presStyleCnt="5"/>
      <dgm:spPr/>
    </dgm:pt>
    <dgm:pt modelId="{649D51D4-D501-4F29-AFD9-FAD1E7231FAC}" type="pres">
      <dgm:prSet presAssocID="{64A9F1F9-3813-4B29-B9FC-20072EB5DB93}" presName="connectorText" presStyleLbl="sibTrans2D1" presStyleIdx="2" presStyleCnt="5"/>
      <dgm:spPr/>
    </dgm:pt>
    <dgm:pt modelId="{D74F7FC7-B1CB-4260-9647-9891674A21E1}" type="pres">
      <dgm:prSet presAssocID="{3B606B7F-0DEB-437B-8211-5B57D9EDB053}" presName="node" presStyleLbl="node1" presStyleIdx="3" presStyleCnt="6" custScaleX="428009">
        <dgm:presLayoutVars>
          <dgm:bulletEnabled val="1"/>
        </dgm:presLayoutVars>
      </dgm:prSet>
      <dgm:spPr/>
    </dgm:pt>
    <dgm:pt modelId="{A45DF5D6-A325-4766-8025-EE09BB419E33}" type="pres">
      <dgm:prSet presAssocID="{0C3EC290-3804-49BE-88EE-7BEDC7831F0E}" presName="sibTrans" presStyleLbl="sibTrans2D1" presStyleIdx="3" presStyleCnt="5"/>
      <dgm:spPr/>
    </dgm:pt>
    <dgm:pt modelId="{AF5B2ED8-77E2-4BBF-A715-AAA4FE42E647}" type="pres">
      <dgm:prSet presAssocID="{0C3EC290-3804-49BE-88EE-7BEDC7831F0E}" presName="connectorText" presStyleLbl="sibTrans2D1" presStyleIdx="3" presStyleCnt="5"/>
      <dgm:spPr/>
    </dgm:pt>
    <dgm:pt modelId="{54B15D83-7F07-4AA2-A118-B4672D9982C4}" type="pres">
      <dgm:prSet presAssocID="{EE9B7FAC-33FB-4232-B815-C5A01245819F}" presName="node" presStyleLbl="node1" presStyleIdx="4" presStyleCnt="6" custScaleX="428009">
        <dgm:presLayoutVars>
          <dgm:bulletEnabled val="1"/>
        </dgm:presLayoutVars>
      </dgm:prSet>
      <dgm:spPr/>
    </dgm:pt>
    <dgm:pt modelId="{D228BA55-CBA9-4D2E-BA79-AB1EF29626F5}" type="pres">
      <dgm:prSet presAssocID="{AA1B1354-6E56-4753-BB38-DA45B4865BBA}" presName="sibTrans" presStyleLbl="sibTrans2D1" presStyleIdx="4" presStyleCnt="5"/>
      <dgm:spPr/>
    </dgm:pt>
    <dgm:pt modelId="{17A3ED70-E7F3-4443-AB8D-2BF7FEED4B1C}" type="pres">
      <dgm:prSet presAssocID="{AA1B1354-6E56-4753-BB38-DA45B4865BBA}" presName="connectorText" presStyleLbl="sibTrans2D1" presStyleIdx="4" presStyleCnt="5"/>
      <dgm:spPr/>
    </dgm:pt>
    <dgm:pt modelId="{83DA873D-0683-4316-920F-370DA9897A68}" type="pres">
      <dgm:prSet presAssocID="{ECFD0FE4-E3EB-4621-BB48-1310A7EBA04A}" presName="node" presStyleLbl="node1" presStyleIdx="5" presStyleCnt="6" custScaleX="428010">
        <dgm:presLayoutVars>
          <dgm:bulletEnabled val="1"/>
        </dgm:presLayoutVars>
      </dgm:prSet>
      <dgm:spPr/>
    </dgm:pt>
  </dgm:ptLst>
  <dgm:cxnLst>
    <dgm:cxn modelId="{535CB507-FE25-4434-9AA3-7F7D098B565B}" type="presOf" srcId="{0C3EC290-3804-49BE-88EE-7BEDC7831F0E}" destId="{A45DF5D6-A325-4766-8025-EE09BB419E33}" srcOrd="0" destOrd="0" presId="urn:microsoft.com/office/officeart/2005/8/layout/process2"/>
    <dgm:cxn modelId="{52B6B526-B83B-4869-89B7-0CBE97E6BA8B}" type="presOf" srcId="{ECFD0FE4-E3EB-4621-BB48-1310A7EBA04A}" destId="{83DA873D-0683-4316-920F-370DA9897A68}" srcOrd="0" destOrd="0" presId="urn:microsoft.com/office/officeart/2005/8/layout/process2"/>
    <dgm:cxn modelId="{C51C5C27-E405-4DEA-8E08-421824F44E63}" type="presOf" srcId="{AA1B1354-6E56-4753-BB38-DA45B4865BBA}" destId="{17A3ED70-E7F3-4443-AB8D-2BF7FEED4B1C}" srcOrd="1" destOrd="0" presId="urn:microsoft.com/office/officeart/2005/8/layout/process2"/>
    <dgm:cxn modelId="{93BF7066-CFD1-4E5F-9E73-FD07F8CD3B10}" type="presOf" srcId="{0C3EC290-3804-49BE-88EE-7BEDC7831F0E}" destId="{AF5B2ED8-77E2-4BBF-A715-AAA4FE42E647}" srcOrd="1" destOrd="0" presId="urn:microsoft.com/office/officeart/2005/8/layout/process2"/>
    <dgm:cxn modelId="{8E1B2547-AD19-49A2-9117-BCFF82AD88C9}" type="presOf" srcId="{EE9B7FAC-33FB-4232-B815-C5A01245819F}" destId="{54B15D83-7F07-4AA2-A118-B4672D9982C4}" srcOrd="0" destOrd="0" presId="urn:microsoft.com/office/officeart/2005/8/layout/process2"/>
    <dgm:cxn modelId="{8455BA49-4884-41FF-8AB2-0B0DF814394B}" type="presOf" srcId="{AA1B1354-6E56-4753-BB38-DA45B4865BBA}" destId="{D228BA55-CBA9-4D2E-BA79-AB1EF29626F5}" srcOrd="0" destOrd="0" presId="urn:microsoft.com/office/officeart/2005/8/layout/process2"/>
    <dgm:cxn modelId="{60778C4A-6EB6-4CB9-BA78-EA25C36A8393}" type="presOf" srcId="{20DD32BB-9460-4B2D-9004-82E13EB9F80D}" destId="{DB984BF8-174D-4A38-BF97-F544FB3E5D20}" srcOrd="0" destOrd="0" presId="urn:microsoft.com/office/officeart/2005/8/layout/process2"/>
    <dgm:cxn modelId="{9928BF6C-8536-40C3-9F6B-BE8D768751CB}" type="presOf" srcId="{CB622CF9-5017-4176-92DC-D7715A261BAC}" destId="{A83672B5-B9F4-4F48-9498-2BDD94BDE4F3}" srcOrd="0" destOrd="0" presId="urn:microsoft.com/office/officeart/2005/8/layout/process2"/>
    <dgm:cxn modelId="{71957B4F-90EF-418D-BFEA-5B666A533B90}" type="presOf" srcId="{39189D1D-CE79-462C-BDBA-CCF656380FBD}" destId="{7B7169DF-2EF0-4782-82FC-7C3CB34CE690}" srcOrd="0" destOrd="0" presId="urn:microsoft.com/office/officeart/2005/8/layout/process2"/>
    <dgm:cxn modelId="{F7A04254-E9E1-4EFA-BD59-9049D7D3F249}" type="presOf" srcId="{90C4EABB-1E98-47B8-8242-39F07F13459A}" destId="{6FC13855-25D3-4C2A-BF14-5CA9E237F8EB}" srcOrd="0" destOrd="0" presId="urn:microsoft.com/office/officeart/2005/8/layout/process2"/>
    <dgm:cxn modelId="{1FDD5974-12D1-4BD2-82E2-83B9D2D90EBA}" srcId="{CB622CF9-5017-4176-92DC-D7715A261BAC}" destId="{ECFD0FE4-E3EB-4621-BB48-1310A7EBA04A}" srcOrd="5" destOrd="0" parTransId="{B9CB3945-4E34-46B5-9361-D4F3C267D149}" sibTransId="{33665964-E1DD-4E69-94B6-2B13A61E7043}"/>
    <dgm:cxn modelId="{A7E4FA58-9765-41EF-BEDC-4D97DBCF7B12}" type="presOf" srcId="{90C4EABB-1E98-47B8-8242-39F07F13459A}" destId="{591FD99D-5F3A-458F-A1AC-CF381C11024C}" srcOrd="1" destOrd="0" presId="urn:microsoft.com/office/officeart/2005/8/layout/process2"/>
    <dgm:cxn modelId="{9202BC7D-A87B-4657-8202-AD7BCA44CF73}" type="presOf" srcId="{62ED6F88-6FCD-4DF9-9A55-353A281F9324}" destId="{F896CA6D-A904-4136-869E-7287514F954F}" srcOrd="0" destOrd="0" presId="urn:microsoft.com/office/officeart/2005/8/layout/process2"/>
    <dgm:cxn modelId="{46F81E83-E519-4F02-B3D7-5C1E86130DE9}" srcId="{CB622CF9-5017-4176-92DC-D7715A261BAC}" destId="{62ED6F88-6FCD-4DF9-9A55-353A281F9324}" srcOrd="2" destOrd="0" parTransId="{17DEAAB1-0432-46E4-AF7A-6A60AF4A029C}" sibTransId="{64A9F1F9-3813-4B29-B9FC-20072EB5DB93}"/>
    <dgm:cxn modelId="{E9583499-7D2C-4310-8958-5F5AB781023F}" type="presOf" srcId="{260C502A-BFD0-4B23-B1C8-91C37006E621}" destId="{0B863C62-A926-41A9-B743-007BEDE43BA4}" srcOrd="0" destOrd="0" presId="urn:microsoft.com/office/officeart/2005/8/layout/process2"/>
    <dgm:cxn modelId="{66CA1DA1-9E79-424D-BCA6-F3D332A305F8}" type="presOf" srcId="{64A9F1F9-3813-4B29-B9FC-20072EB5DB93}" destId="{1BCF23C7-E232-40D7-AB6C-B387290754B2}" srcOrd="0" destOrd="0" presId="urn:microsoft.com/office/officeart/2005/8/layout/process2"/>
    <dgm:cxn modelId="{F5C952A3-BBF1-44C1-B9F2-E730358163C7}" srcId="{CB622CF9-5017-4176-92DC-D7715A261BAC}" destId="{3B606B7F-0DEB-437B-8211-5B57D9EDB053}" srcOrd="3" destOrd="0" parTransId="{4221BD45-0D74-41C0-A7BF-B0800BB208A4}" sibTransId="{0C3EC290-3804-49BE-88EE-7BEDC7831F0E}"/>
    <dgm:cxn modelId="{F407CCA9-9282-4216-A177-F03E339FD569}" type="presOf" srcId="{64A9F1F9-3813-4B29-B9FC-20072EB5DB93}" destId="{649D51D4-D501-4F29-AFD9-FAD1E7231FAC}" srcOrd="1" destOrd="0" presId="urn:microsoft.com/office/officeart/2005/8/layout/process2"/>
    <dgm:cxn modelId="{F81282B6-E808-48E2-B9DE-5B766D5799A1}" type="presOf" srcId="{20DD32BB-9460-4B2D-9004-82E13EB9F80D}" destId="{61EABCE9-832E-4CB8-8666-536883BF66C9}" srcOrd="1" destOrd="0" presId="urn:microsoft.com/office/officeart/2005/8/layout/process2"/>
    <dgm:cxn modelId="{A626B2DF-6B90-44B3-B83C-D2B8D4C2F38E}" srcId="{CB622CF9-5017-4176-92DC-D7715A261BAC}" destId="{260C502A-BFD0-4B23-B1C8-91C37006E621}" srcOrd="0" destOrd="0" parTransId="{51585379-C0E0-449A-B153-B352CB8BAD5E}" sibTransId="{90C4EABB-1E98-47B8-8242-39F07F13459A}"/>
    <dgm:cxn modelId="{58CEFBE5-6BC7-4753-B98A-9FD91E72BEED}" srcId="{CB622CF9-5017-4176-92DC-D7715A261BAC}" destId="{39189D1D-CE79-462C-BDBA-CCF656380FBD}" srcOrd="1" destOrd="0" parTransId="{CE716479-CA27-4073-8AB6-FDE6EDD22FF5}" sibTransId="{20DD32BB-9460-4B2D-9004-82E13EB9F80D}"/>
    <dgm:cxn modelId="{61ADD0EB-117C-45C4-99F4-C44D9258DAB5}" srcId="{CB622CF9-5017-4176-92DC-D7715A261BAC}" destId="{EE9B7FAC-33FB-4232-B815-C5A01245819F}" srcOrd="4" destOrd="0" parTransId="{A8685259-EBF4-4843-A331-9F28164F969F}" sibTransId="{AA1B1354-6E56-4753-BB38-DA45B4865BBA}"/>
    <dgm:cxn modelId="{8E541FFB-7A9D-4076-8595-2D2F7C7BB00B}" type="presOf" srcId="{3B606B7F-0DEB-437B-8211-5B57D9EDB053}" destId="{D74F7FC7-B1CB-4260-9647-9891674A21E1}" srcOrd="0" destOrd="0" presId="urn:microsoft.com/office/officeart/2005/8/layout/process2"/>
    <dgm:cxn modelId="{81256CD0-D18F-4F53-9463-DB53976D6A79}" type="presParOf" srcId="{A83672B5-B9F4-4F48-9498-2BDD94BDE4F3}" destId="{0B863C62-A926-41A9-B743-007BEDE43BA4}" srcOrd="0" destOrd="0" presId="urn:microsoft.com/office/officeart/2005/8/layout/process2"/>
    <dgm:cxn modelId="{56CD5DD7-EADF-494D-AA78-CF6554248B5B}" type="presParOf" srcId="{A83672B5-B9F4-4F48-9498-2BDD94BDE4F3}" destId="{6FC13855-25D3-4C2A-BF14-5CA9E237F8EB}" srcOrd="1" destOrd="0" presId="urn:microsoft.com/office/officeart/2005/8/layout/process2"/>
    <dgm:cxn modelId="{9B2FDAE0-F852-4EA7-8584-1E211FA29694}" type="presParOf" srcId="{6FC13855-25D3-4C2A-BF14-5CA9E237F8EB}" destId="{591FD99D-5F3A-458F-A1AC-CF381C11024C}" srcOrd="0" destOrd="0" presId="urn:microsoft.com/office/officeart/2005/8/layout/process2"/>
    <dgm:cxn modelId="{1516EC57-F9F6-4467-9A2C-42794D122D21}" type="presParOf" srcId="{A83672B5-B9F4-4F48-9498-2BDD94BDE4F3}" destId="{7B7169DF-2EF0-4782-82FC-7C3CB34CE690}" srcOrd="2" destOrd="0" presId="urn:microsoft.com/office/officeart/2005/8/layout/process2"/>
    <dgm:cxn modelId="{9A3A9FE5-7E0D-4EA3-8C2D-AD35A563549E}" type="presParOf" srcId="{A83672B5-B9F4-4F48-9498-2BDD94BDE4F3}" destId="{DB984BF8-174D-4A38-BF97-F544FB3E5D20}" srcOrd="3" destOrd="0" presId="urn:microsoft.com/office/officeart/2005/8/layout/process2"/>
    <dgm:cxn modelId="{C08E6845-C881-469F-83D2-7419B1B0D9CD}" type="presParOf" srcId="{DB984BF8-174D-4A38-BF97-F544FB3E5D20}" destId="{61EABCE9-832E-4CB8-8666-536883BF66C9}" srcOrd="0" destOrd="0" presId="urn:microsoft.com/office/officeart/2005/8/layout/process2"/>
    <dgm:cxn modelId="{918CFFDA-29EF-43BC-9CAA-F5CC2B5E514F}" type="presParOf" srcId="{A83672B5-B9F4-4F48-9498-2BDD94BDE4F3}" destId="{F896CA6D-A904-4136-869E-7287514F954F}" srcOrd="4" destOrd="0" presId="urn:microsoft.com/office/officeart/2005/8/layout/process2"/>
    <dgm:cxn modelId="{337775FB-AA2D-47C6-9F37-B7F7E90B1033}" type="presParOf" srcId="{A83672B5-B9F4-4F48-9498-2BDD94BDE4F3}" destId="{1BCF23C7-E232-40D7-AB6C-B387290754B2}" srcOrd="5" destOrd="0" presId="urn:microsoft.com/office/officeart/2005/8/layout/process2"/>
    <dgm:cxn modelId="{093E2892-F0FC-448A-9975-A3F9AD7BBB2E}" type="presParOf" srcId="{1BCF23C7-E232-40D7-AB6C-B387290754B2}" destId="{649D51D4-D501-4F29-AFD9-FAD1E7231FAC}" srcOrd="0" destOrd="0" presId="urn:microsoft.com/office/officeart/2005/8/layout/process2"/>
    <dgm:cxn modelId="{050DC70F-74F9-4099-B7B3-74800F793668}" type="presParOf" srcId="{A83672B5-B9F4-4F48-9498-2BDD94BDE4F3}" destId="{D74F7FC7-B1CB-4260-9647-9891674A21E1}" srcOrd="6" destOrd="0" presId="urn:microsoft.com/office/officeart/2005/8/layout/process2"/>
    <dgm:cxn modelId="{46B10273-8854-4E44-B010-2B1D29E5AFFC}" type="presParOf" srcId="{A83672B5-B9F4-4F48-9498-2BDD94BDE4F3}" destId="{A45DF5D6-A325-4766-8025-EE09BB419E33}" srcOrd="7" destOrd="0" presId="urn:microsoft.com/office/officeart/2005/8/layout/process2"/>
    <dgm:cxn modelId="{DFE643AB-BAE8-4852-ADC3-21D343EF3CE8}" type="presParOf" srcId="{A45DF5D6-A325-4766-8025-EE09BB419E33}" destId="{AF5B2ED8-77E2-4BBF-A715-AAA4FE42E647}" srcOrd="0" destOrd="0" presId="urn:microsoft.com/office/officeart/2005/8/layout/process2"/>
    <dgm:cxn modelId="{77277C15-DF5F-4E1E-B984-39D135BDA4E8}" type="presParOf" srcId="{A83672B5-B9F4-4F48-9498-2BDD94BDE4F3}" destId="{54B15D83-7F07-4AA2-A118-B4672D9982C4}" srcOrd="8" destOrd="0" presId="urn:microsoft.com/office/officeart/2005/8/layout/process2"/>
    <dgm:cxn modelId="{5D2C82A5-A16C-4CEC-8F0A-3CCCC26248D1}" type="presParOf" srcId="{A83672B5-B9F4-4F48-9498-2BDD94BDE4F3}" destId="{D228BA55-CBA9-4D2E-BA79-AB1EF29626F5}" srcOrd="9" destOrd="0" presId="urn:microsoft.com/office/officeart/2005/8/layout/process2"/>
    <dgm:cxn modelId="{6FE54970-7382-4A0F-BDCC-0CAD44431947}" type="presParOf" srcId="{D228BA55-CBA9-4D2E-BA79-AB1EF29626F5}" destId="{17A3ED70-E7F3-4443-AB8D-2BF7FEED4B1C}" srcOrd="0" destOrd="0" presId="urn:microsoft.com/office/officeart/2005/8/layout/process2"/>
    <dgm:cxn modelId="{28E68F25-6EDF-42E6-BAF3-8CD7F1CE88DA}" type="presParOf" srcId="{A83672B5-B9F4-4F48-9498-2BDD94BDE4F3}" destId="{83DA873D-0683-4316-920F-370DA9897A68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622CF9-5017-4176-92DC-D7715A261BA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60C502A-BFD0-4B23-B1C8-91C37006E621}">
      <dgm:prSet phldrT="[Tekst]" phldr="0" custT="1"/>
      <dgm:spPr/>
      <dgm:t>
        <a:bodyPr/>
        <a:lstStyle/>
        <a:p>
          <a:r>
            <a:rPr lang="pl-PL" sz="2400" b="1" dirty="0"/>
            <a:t>KROK 7. Zdefiniowanie spraw</a:t>
          </a:r>
        </a:p>
      </dgm:t>
    </dgm:pt>
    <dgm:pt modelId="{51585379-C0E0-449A-B153-B352CB8BAD5E}" type="parTrans" cxnId="{A626B2DF-6B90-44B3-B83C-D2B8D4C2F38E}">
      <dgm:prSet/>
      <dgm:spPr/>
      <dgm:t>
        <a:bodyPr/>
        <a:lstStyle/>
        <a:p>
          <a:endParaRPr lang="pl-PL"/>
        </a:p>
      </dgm:t>
    </dgm:pt>
    <dgm:pt modelId="{90C4EABB-1E98-47B8-8242-39F07F13459A}" type="sibTrans" cxnId="{A626B2DF-6B90-44B3-B83C-D2B8D4C2F38E}">
      <dgm:prSet custT="1"/>
      <dgm:spPr/>
      <dgm:t>
        <a:bodyPr/>
        <a:lstStyle/>
        <a:p>
          <a:endParaRPr lang="pl-PL" sz="2400" b="1"/>
        </a:p>
      </dgm:t>
    </dgm:pt>
    <dgm:pt modelId="{39189D1D-CE79-462C-BDBA-CCF656380FBD}">
      <dgm:prSet phldrT="[Tekst]" phldr="0" custT="1"/>
      <dgm:spPr/>
      <dgm:t>
        <a:bodyPr/>
        <a:lstStyle/>
        <a:p>
          <a:r>
            <a:rPr lang="pl-PL" sz="2400" b="1" dirty="0"/>
            <a:t>KROK 8. Odkrywanie (ukrytych) interesów stron </a:t>
          </a:r>
        </a:p>
      </dgm:t>
    </dgm:pt>
    <dgm:pt modelId="{CE716479-CA27-4073-8AB6-FDE6EDD22FF5}" type="parTrans" cxnId="{58CEFBE5-6BC7-4753-B98A-9FD91E72BEED}">
      <dgm:prSet/>
      <dgm:spPr/>
      <dgm:t>
        <a:bodyPr/>
        <a:lstStyle/>
        <a:p>
          <a:endParaRPr lang="pl-PL"/>
        </a:p>
      </dgm:t>
    </dgm:pt>
    <dgm:pt modelId="{20DD32BB-9460-4B2D-9004-82E13EB9F80D}" type="sibTrans" cxnId="{58CEFBE5-6BC7-4753-B98A-9FD91E72BEED}">
      <dgm:prSet custT="1"/>
      <dgm:spPr/>
      <dgm:t>
        <a:bodyPr/>
        <a:lstStyle/>
        <a:p>
          <a:endParaRPr lang="pl-PL" sz="2400" b="1"/>
        </a:p>
      </dgm:t>
    </dgm:pt>
    <dgm:pt modelId="{62ED6F88-6FCD-4DF9-9A55-353A281F9324}">
      <dgm:prSet phldrT="[Tekst]" phldr="0" custT="1"/>
      <dgm:spPr/>
      <dgm:t>
        <a:bodyPr/>
        <a:lstStyle/>
        <a:p>
          <a:r>
            <a:rPr lang="pl-PL" sz="2400" b="1" dirty="0"/>
            <a:t>KROK 9. Generowanie opcji rozwiązań</a:t>
          </a:r>
        </a:p>
      </dgm:t>
    </dgm:pt>
    <dgm:pt modelId="{17DEAAB1-0432-46E4-AF7A-6A60AF4A029C}" type="parTrans" cxnId="{46F81E83-E519-4F02-B3D7-5C1E86130DE9}">
      <dgm:prSet/>
      <dgm:spPr/>
      <dgm:t>
        <a:bodyPr/>
        <a:lstStyle/>
        <a:p>
          <a:endParaRPr lang="pl-PL"/>
        </a:p>
      </dgm:t>
    </dgm:pt>
    <dgm:pt modelId="{64A9F1F9-3813-4B29-B9FC-20072EB5DB93}" type="sibTrans" cxnId="{46F81E83-E519-4F02-B3D7-5C1E86130DE9}">
      <dgm:prSet custT="1"/>
      <dgm:spPr/>
      <dgm:t>
        <a:bodyPr/>
        <a:lstStyle/>
        <a:p>
          <a:endParaRPr lang="pl-PL" sz="2400" b="1"/>
        </a:p>
      </dgm:t>
    </dgm:pt>
    <dgm:pt modelId="{3B606B7F-0DEB-437B-8211-5B57D9EDB053}">
      <dgm:prSet custT="1"/>
      <dgm:spPr/>
      <dgm:t>
        <a:bodyPr/>
        <a:lstStyle/>
        <a:p>
          <a:r>
            <a:rPr lang="pl-PL" sz="2400" b="1" dirty="0"/>
            <a:t>KROK 10. Ocena możliwości rozwiązań   </a:t>
          </a:r>
        </a:p>
      </dgm:t>
    </dgm:pt>
    <dgm:pt modelId="{4221BD45-0D74-41C0-A7BF-B0800BB208A4}" type="parTrans" cxnId="{F5C952A3-BBF1-44C1-B9F2-E730358163C7}">
      <dgm:prSet/>
      <dgm:spPr/>
      <dgm:t>
        <a:bodyPr/>
        <a:lstStyle/>
        <a:p>
          <a:endParaRPr lang="pl-PL"/>
        </a:p>
      </dgm:t>
    </dgm:pt>
    <dgm:pt modelId="{0C3EC290-3804-49BE-88EE-7BEDC7831F0E}" type="sibTrans" cxnId="{F5C952A3-BBF1-44C1-B9F2-E730358163C7}">
      <dgm:prSet custT="1"/>
      <dgm:spPr/>
      <dgm:t>
        <a:bodyPr/>
        <a:lstStyle/>
        <a:p>
          <a:endParaRPr lang="pl-PL" sz="2400" b="1"/>
        </a:p>
      </dgm:t>
    </dgm:pt>
    <dgm:pt modelId="{EE9B7FAC-33FB-4232-B815-C5A01245819F}">
      <dgm:prSet custT="1"/>
      <dgm:spPr/>
      <dgm:t>
        <a:bodyPr/>
        <a:lstStyle/>
        <a:p>
          <a:r>
            <a:rPr lang="pl-PL" sz="2400" b="1" dirty="0"/>
            <a:t>KROK 11. Przetarg końcowy</a:t>
          </a:r>
        </a:p>
      </dgm:t>
    </dgm:pt>
    <dgm:pt modelId="{A8685259-EBF4-4843-A331-9F28164F969F}" type="parTrans" cxnId="{61ADD0EB-117C-45C4-99F4-C44D9258DAB5}">
      <dgm:prSet/>
      <dgm:spPr/>
      <dgm:t>
        <a:bodyPr/>
        <a:lstStyle/>
        <a:p>
          <a:endParaRPr lang="pl-PL"/>
        </a:p>
      </dgm:t>
    </dgm:pt>
    <dgm:pt modelId="{AA1B1354-6E56-4753-BB38-DA45B4865BBA}" type="sibTrans" cxnId="{61ADD0EB-117C-45C4-99F4-C44D9258DAB5}">
      <dgm:prSet custT="1"/>
      <dgm:spPr/>
      <dgm:t>
        <a:bodyPr/>
        <a:lstStyle/>
        <a:p>
          <a:endParaRPr lang="pl-PL" sz="2400"/>
        </a:p>
      </dgm:t>
    </dgm:pt>
    <dgm:pt modelId="{ECFD0FE4-E3EB-4621-BB48-1310A7EBA04A}">
      <dgm:prSet custT="1"/>
      <dgm:spPr/>
      <dgm:t>
        <a:bodyPr/>
        <a:lstStyle/>
        <a:p>
          <a:r>
            <a:rPr lang="pl-PL" sz="2400" b="1" dirty="0"/>
            <a:t>KROK 12. Osiągnięcie formalnego porozumienia </a:t>
          </a:r>
        </a:p>
      </dgm:t>
    </dgm:pt>
    <dgm:pt modelId="{B9CB3945-4E34-46B5-9361-D4F3C267D149}" type="parTrans" cxnId="{1FDD5974-12D1-4BD2-82E2-83B9D2D90EBA}">
      <dgm:prSet/>
      <dgm:spPr/>
      <dgm:t>
        <a:bodyPr/>
        <a:lstStyle/>
        <a:p>
          <a:endParaRPr lang="pl-PL"/>
        </a:p>
      </dgm:t>
    </dgm:pt>
    <dgm:pt modelId="{33665964-E1DD-4E69-94B6-2B13A61E7043}" type="sibTrans" cxnId="{1FDD5974-12D1-4BD2-82E2-83B9D2D90EBA}">
      <dgm:prSet/>
      <dgm:spPr/>
      <dgm:t>
        <a:bodyPr/>
        <a:lstStyle/>
        <a:p>
          <a:endParaRPr lang="pl-PL"/>
        </a:p>
      </dgm:t>
    </dgm:pt>
    <dgm:pt modelId="{A83672B5-B9F4-4F48-9498-2BDD94BDE4F3}" type="pres">
      <dgm:prSet presAssocID="{CB622CF9-5017-4176-92DC-D7715A261BAC}" presName="linearFlow" presStyleCnt="0">
        <dgm:presLayoutVars>
          <dgm:resizeHandles val="exact"/>
        </dgm:presLayoutVars>
      </dgm:prSet>
      <dgm:spPr/>
    </dgm:pt>
    <dgm:pt modelId="{0B863C62-A926-41A9-B743-007BEDE43BA4}" type="pres">
      <dgm:prSet presAssocID="{260C502A-BFD0-4B23-B1C8-91C37006E621}" presName="node" presStyleLbl="node1" presStyleIdx="0" presStyleCnt="6" custScaleX="428009">
        <dgm:presLayoutVars>
          <dgm:bulletEnabled val="1"/>
        </dgm:presLayoutVars>
      </dgm:prSet>
      <dgm:spPr/>
    </dgm:pt>
    <dgm:pt modelId="{6FC13855-25D3-4C2A-BF14-5CA9E237F8EB}" type="pres">
      <dgm:prSet presAssocID="{90C4EABB-1E98-47B8-8242-39F07F13459A}" presName="sibTrans" presStyleLbl="sibTrans2D1" presStyleIdx="0" presStyleCnt="5"/>
      <dgm:spPr/>
    </dgm:pt>
    <dgm:pt modelId="{591FD99D-5F3A-458F-A1AC-CF381C11024C}" type="pres">
      <dgm:prSet presAssocID="{90C4EABB-1E98-47B8-8242-39F07F13459A}" presName="connectorText" presStyleLbl="sibTrans2D1" presStyleIdx="0" presStyleCnt="5"/>
      <dgm:spPr/>
    </dgm:pt>
    <dgm:pt modelId="{7B7169DF-2EF0-4782-82FC-7C3CB34CE690}" type="pres">
      <dgm:prSet presAssocID="{39189D1D-CE79-462C-BDBA-CCF656380FBD}" presName="node" presStyleLbl="node1" presStyleIdx="1" presStyleCnt="6" custScaleX="428009">
        <dgm:presLayoutVars>
          <dgm:bulletEnabled val="1"/>
        </dgm:presLayoutVars>
      </dgm:prSet>
      <dgm:spPr/>
    </dgm:pt>
    <dgm:pt modelId="{DB984BF8-174D-4A38-BF97-F544FB3E5D20}" type="pres">
      <dgm:prSet presAssocID="{20DD32BB-9460-4B2D-9004-82E13EB9F80D}" presName="sibTrans" presStyleLbl="sibTrans2D1" presStyleIdx="1" presStyleCnt="5"/>
      <dgm:spPr/>
    </dgm:pt>
    <dgm:pt modelId="{61EABCE9-832E-4CB8-8666-536883BF66C9}" type="pres">
      <dgm:prSet presAssocID="{20DD32BB-9460-4B2D-9004-82E13EB9F80D}" presName="connectorText" presStyleLbl="sibTrans2D1" presStyleIdx="1" presStyleCnt="5"/>
      <dgm:spPr/>
    </dgm:pt>
    <dgm:pt modelId="{F896CA6D-A904-4136-869E-7287514F954F}" type="pres">
      <dgm:prSet presAssocID="{62ED6F88-6FCD-4DF9-9A55-353A281F9324}" presName="node" presStyleLbl="node1" presStyleIdx="2" presStyleCnt="6" custScaleX="428009">
        <dgm:presLayoutVars>
          <dgm:bulletEnabled val="1"/>
        </dgm:presLayoutVars>
      </dgm:prSet>
      <dgm:spPr/>
    </dgm:pt>
    <dgm:pt modelId="{1BCF23C7-E232-40D7-AB6C-B387290754B2}" type="pres">
      <dgm:prSet presAssocID="{64A9F1F9-3813-4B29-B9FC-20072EB5DB93}" presName="sibTrans" presStyleLbl="sibTrans2D1" presStyleIdx="2" presStyleCnt="5"/>
      <dgm:spPr/>
    </dgm:pt>
    <dgm:pt modelId="{649D51D4-D501-4F29-AFD9-FAD1E7231FAC}" type="pres">
      <dgm:prSet presAssocID="{64A9F1F9-3813-4B29-B9FC-20072EB5DB93}" presName="connectorText" presStyleLbl="sibTrans2D1" presStyleIdx="2" presStyleCnt="5"/>
      <dgm:spPr/>
    </dgm:pt>
    <dgm:pt modelId="{D74F7FC7-B1CB-4260-9647-9891674A21E1}" type="pres">
      <dgm:prSet presAssocID="{3B606B7F-0DEB-437B-8211-5B57D9EDB053}" presName="node" presStyleLbl="node1" presStyleIdx="3" presStyleCnt="6" custScaleX="428009">
        <dgm:presLayoutVars>
          <dgm:bulletEnabled val="1"/>
        </dgm:presLayoutVars>
      </dgm:prSet>
      <dgm:spPr/>
    </dgm:pt>
    <dgm:pt modelId="{A45DF5D6-A325-4766-8025-EE09BB419E33}" type="pres">
      <dgm:prSet presAssocID="{0C3EC290-3804-49BE-88EE-7BEDC7831F0E}" presName="sibTrans" presStyleLbl="sibTrans2D1" presStyleIdx="3" presStyleCnt="5"/>
      <dgm:spPr/>
    </dgm:pt>
    <dgm:pt modelId="{AF5B2ED8-77E2-4BBF-A715-AAA4FE42E647}" type="pres">
      <dgm:prSet presAssocID="{0C3EC290-3804-49BE-88EE-7BEDC7831F0E}" presName="connectorText" presStyleLbl="sibTrans2D1" presStyleIdx="3" presStyleCnt="5"/>
      <dgm:spPr/>
    </dgm:pt>
    <dgm:pt modelId="{54B15D83-7F07-4AA2-A118-B4672D9982C4}" type="pres">
      <dgm:prSet presAssocID="{EE9B7FAC-33FB-4232-B815-C5A01245819F}" presName="node" presStyleLbl="node1" presStyleIdx="4" presStyleCnt="6" custScaleX="428009">
        <dgm:presLayoutVars>
          <dgm:bulletEnabled val="1"/>
        </dgm:presLayoutVars>
      </dgm:prSet>
      <dgm:spPr/>
    </dgm:pt>
    <dgm:pt modelId="{D228BA55-CBA9-4D2E-BA79-AB1EF29626F5}" type="pres">
      <dgm:prSet presAssocID="{AA1B1354-6E56-4753-BB38-DA45B4865BBA}" presName="sibTrans" presStyleLbl="sibTrans2D1" presStyleIdx="4" presStyleCnt="5"/>
      <dgm:spPr/>
    </dgm:pt>
    <dgm:pt modelId="{17A3ED70-E7F3-4443-AB8D-2BF7FEED4B1C}" type="pres">
      <dgm:prSet presAssocID="{AA1B1354-6E56-4753-BB38-DA45B4865BBA}" presName="connectorText" presStyleLbl="sibTrans2D1" presStyleIdx="4" presStyleCnt="5"/>
      <dgm:spPr/>
    </dgm:pt>
    <dgm:pt modelId="{83DA873D-0683-4316-920F-370DA9897A68}" type="pres">
      <dgm:prSet presAssocID="{ECFD0FE4-E3EB-4621-BB48-1310A7EBA04A}" presName="node" presStyleLbl="node1" presStyleIdx="5" presStyleCnt="6" custScaleX="428010">
        <dgm:presLayoutVars>
          <dgm:bulletEnabled val="1"/>
        </dgm:presLayoutVars>
      </dgm:prSet>
      <dgm:spPr/>
    </dgm:pt>
  </dgm:ptLst>
  <dgm:cxnLst>
    <dgm:cxn modelId="{535CB507-FE25-4434-9AA3-7F7D098B565B}" type="presOf" srcId="{0C3EC290-3804-49BE-88EE-7BEDC7831F0E}" destId="{A45DF5D6-A325-4766-8025-EE09BB419E33}" srcOrd="0" destOrd="0" presId="urn:microsoft.com/office/officeart/2005/8/layout/process2"/>
    <dgm:cxn modelId="{52B6B526-B83B-4869-89B7-0CBE97E6BA8B}" type="presOf" srcId="{ECFD0FE4-E3EB-4621-BB48-1310A7EBA04A}" destId="{83DA873D-0683-4316-920F-370DA9897A68}" srcOrd="0" destOrd="0" presId="urn:microsoft.com/office/officeart/2005/8/layout/process2"/>
    <dgm:cxn modelId="{C51C5C27-E405-4DEA-8E08-421824F44E63}" type="presOf" srcId="{AA1B1354-6E56-4753-BB38-DA45B4865BBA}" destId="{17A3ED70-E7F3-4443-AB8D-2BF7FEED4B1C}" srcOrd="1" destOrd="0" presId="urn:microsoft.com/office/officeart/2005/8/layout/process2"/>
    <dgm:cxn modelId="{93BF7066-CFD1-4E5F-9E73-FD07F8CD3B10}" type="presOf" srcId="{0C3EC290-3804-49BE-88EE-7BEDC7831F0E}" destId="{AF5B2ED8-77E2-4BBF-A715-AAA4FE42E647}" srcOrd="1" destOrd="0" presId="urn:microsoft.com/office/officeart/2005/8/layout/process2"/>
    <dgm:cxn modelId="{8E1B2547-AD19-49A2-9117-BCFF82AD88C9}" type="presOf" srcId="{EE9B7FAC-33FB-4232-B815-C5A01245819F}" destId="{54B15D83-7F07-4AA2-A118-B4672D9982C4}" srcOrd="0" destOrd="0" presId="urn:microsoft.com/office/officeart/2005/8/layout/process2"/>
    <dgm:cxn modelId="{8455BA49-4884-41FF-8AB2-0B0DF814394B}" type="presOf" srcId="{AA1B1354-6E56-4753-BB38-DA45B4865BBA}" destId="{D228BA55-CBA9-4D2E-BA79-AB1EF29626F5}" srcOrd="0" destOrd="0" presId="urn:microsoft.com/office/officeart/2005/8/layout/process2"/>
    <dgm:cxn modelId="{60778C4A-6EB6-4CB9-BA78-EA25C36A8393}" type="presOf" srcId="{20DD32BB-9460-4B2D-9004-82E13EB9F80D}" destId="{DB984BF8-174D-4A38-BF97-F544FB3E5D20}" srcOrd="0" destOrd="0" presId="urn:microsoft.com/office/officeart/2005/8/layout/process2"/>
    <dgm:cxn modelId="{9928BF6C-8536-40C3-9F6B-BE8D768751CB}" type="presOf" srcId="{CB622CF9-5017-4176-92DC-D7715A261BAC}" destId="{A83672B5-B9F4-4F48-9498-2BDD94BDE4F3}" srcOrd="0" destOrd="0" presId="urn:microsoft.com/office/officeart/2005/8/layout/process2"/>
    <dgm:cxn modelId="{71957B4F-90EF-418D-BFEA-5B666A533B90}" type="presOf" srcId="{39189D1D-CE79-462C-BDBA-CCF656380FBD}" destId="{7B7169DF-2EF0-4782-82FC-7C3CB34CE690}" srcOrd="0" destOrd="0" presId="urn:microsoft.com/office/officeart/2005/8/layout/process2"/>
    <dgm:cxn modelId="{F7A04254-E9E1-4EFA-BD59-9049D7D3F249}" type="presOf" srcId="{90C4EABB-1E98-47B8-8242-39F07F13459A}" destId="{6FC13855-25D3-4C2A-BF14-5CA9E237F8EB}" srcOrd="0" destOrd="0" presId="urn:microsoft.com/office/officeart/2005/8/layout/process2"/>
    <dgm:cxn modelId="{1FDD5974-12D1-4BD2-82E2-83B9D2D90EBA}" srcId="{CB622CF9-5017-4176-92DC-D7715A261BAC}" destId="{ECFD0FE4-E3EB-4621-BB48-1310A7EBA04A}" srcOrd="5" destOrd="0" parTransId="{B9CB3945-4E34-46B5-9361-D4F3C267D149}" sibTransId="{33665964-E1DD-4E69-94B6-2B13A61E7043}"/>
    <dgm:cxn modelId="{A7E4FA58-9765-41EF-BEDC-4D97DBCF7B12}" type="presOf" srcId="{90C4EABB-1E98-47B8-8242-39F07F13459A}" destId="{591FD99D-5F3A-458F-A1AC-CF381C11024C}" srcOrd="1" destOrd="0" presId="urn:microsoft.com/office/officeart/2005/8/layout/process2"/>
    <dgm:cxn modelId="{9202BC7D-A87B-4657-8202-AD7BCA44CF73}" type="presOf" srcId="{62ED6F88-6FCD-4DF9-9A55-353A281F9324}" destId="{F896CA6D-A904-4136-869E-7287514F954F}" srcOrd="0" destOrd="0" presId="urn:microsoft.com/office/officeart/2005/8/layout/process2"/>
    <dgm:cxn modelId="{46F81E83-E519-4F02-B3D7-5C1E86130DE9}" srcId="{CB622CF9-5017-4176-92DC-D7715A261BAC}" destId="{62ED6F88-6FCD-4DF9-9A55-353A281F9324}" srcOrd="2" destOrd="0" parTransId="{17DEAAB1-0432-46E4-AF7A-6A60AF4A029C}" sibTransId="{64A9F1F9-3813-4B29-B9FC-20072EB5DB93}"/>
    <dgm:cxn modelId="{E9583499-7D2C-4310-8958-5F5AB781023F}" type="presOf" srcId="{260C502A-BFD0-4B23-B1C8-91C37006E621}" destId="{0B863C62-A926-41A9-B743-007BEDE43BA4}" srcOrd="0" destOrd="0" presId="urn:microsoft.com/office/officeart/2005/8/layout/process2"/>
    <dgm:cxn modelId="{66CA1DA1-9E79-424D-BCA6-F3D332A305F8}" type="presOf" srcId="{64A9F1F9-3813-4B29-B9FC-20072EB5DB93}" destId="{1BCF23C7-E232-40D7-AB6C-B387290754B2}" srcOrd="0" destOrd="0" presId="urn:microsoft.com/office/officeart/2005/8/layout/process2"/>
    <dgm:cxn modelId="{F5C952A3-BBF1-44C1-B9F2-E730358163C7}" srcId="{CB622CF9-5017-4176-92DC-D7715A261BAC}" destId="{3B606B7F-0DEB-437B-8211-5B57D9EDB053}" srcOrd="3" destOrd="0" parTransId="{4221BD45-0D74-41C0-A7BF-B0800BB208A4}" sibTransId="{0C3EC290-3804-49BE-88EE-7BEDC7831F0E}"/>
    <dgm:cxn modelId="{F407CCA9-9282-4216-A177-F03E339FD569}" type="presOf" srcId="{64A9F1F9-3813-4B29-B9FC-20072EB5DB93}" destId="{649D51D4-D501-4F29-AFD9-FAD1E7231FAC}" srcOrd="1" destOrd="0" presId="urn:microsoft.com/office/officeart/2005/8/layout/process2"/>
    <dgm:cxn modelId="{F81282B6-E808-48E2-B9DE-5B766D5799A1}" type="presOf" srcId="{20DD32BB-9460-4B2D-9004-82E13EB9F80D}" destId="{61EABCE9-832E-4CB8-8666-536883BF66C9}" srcOrd="1" destOrd="0" presId="urn:microsoft.com/office/officeart/2005/8/layout/process2"/>
    <dgm:cxn modelId="{A626B2DF-6B90-44B3-B83C-D2B8D4C2F38E}" srcId="{CB622CF9-5017-4176-92DC-D7715A261BAC}" destId="{260C502A-BFD0-4B23-B1C8-91C37006E621}" srcOrd="0" destOrd="0" parTransId="{51585379-C0E0-449A-B153-B352CB8BAD5E}" sibTransId="{90C4EABB-1E98-47B8-8242-39F07F13459A}"/>
    <dgm:cxn modelId="{58CEFBE5-6BC7-4753-B98A-9FD91E72BEED}" srcId="{CB622CF9-5017-4176-92DC-D7715A261BAC}" destId="{39189D1D-CE79-462C-BDBA-CCF656380FBD}" srcOrd="1" destOrd="0" parTransId="{CE716479-CA27-4073-8AB6-FDE6EDD22FF5}" sibTransId="{20DD32BB-9460-4B2D-9004-82E13EB9F80D}"/>
    <dgm:cxn modelId="{61ADD0EB-117C-45C4-99F4-C44D9258DAB5}" srcId="{CB622CF9-5017-4176-92DC-D7715A261BAC}" destId="{EE9B7FAC-33FB-4232-B815-C5A01245819F}" srcOrd="4" destOrd="0" parTransId="{A8685259-EBF4-4843-A331-9F28164F969F}" sibTransId="{AA1B1354-6E56-4753-BB38-DA45B4865BBA}"/>
    <dgm:cxn modelId="{8E541FFB-7A9D-4076-8595-2D2F7C7BB00B}" type="presOf" srcId="{3B606B7F-0DEB-437B-8211-5B57D9EDB053}" destId="{D74F7FC7-B1CB-4260-9647-9891674A21E1}" srcOrd="0" destOrd="0" presId="urn:microsoft.com/office/officeart/2005/8/layout/process2"/>
    <dgm:cxn modelId="{81256CD0-D18F-4F53-9463-DB53976D6A79}" type="presParOf" srcId="{A83672B5-B9F4-4F48-9498-2BDD94BDE4F3}" destId="{0B863C62-A926-41A9-B743-007BEDE43BA4}" srcOrd="0" destOrd="0" presId="urn:microsoft.com/office/officeart/2005/8/layout/process2"/>
    <dgm:cxn modelId="{56CD5DD7-EADF-494D-AA78-CF6554248B5B}" type="presParOf" srcId="{A83672B5-B9F4-4F48-9498-2BDD94BDE4F3}" destId="{6FC13855-25D3-4C2A-BF14-5CA9E237F8EB}" srcOrd="1" destOrd="0" presId="urn:microsoft.com/office/officeart/2005/8/layout/process2"/>
    <dgm:cxn modelId="{9B2FDAE0-F852-4EA7-8584-1E211FA29694}" type="presParOf" srcId="{6FC13855-25D3-4C2A-BF14-5CA9E237F8EB}" destId="{591FD99D-5F3A-458F-A1AC-CF381C11024C}" srcOrd="0" destOrd="0" presId="urn:microsoft.com/office/officeart/2005/8/layout/process2"/>
    <dgm:cxn modelId="{1516EC57-F9F6-4467-9A2C-42794D122D21}" type="presParOf" srcId="{A83672B5-B9F4-4F48-9498-2BDD94BDE4F3}" destId="{7B7169DF-2EF0-4782-82FC-7C3CB34CE690}" srcOrd="2" destOrd="0" presId="urn:microsoft.com/office/officeart/2005/8/layout/process2"/>
    <dgm:cxn modelId="{9A3A9FE5-7E0D-4EA3-8C2D-AD35A563549E}" type="presParOf" srcId="{A83672B5-B9F4-4F48-9498-2BDD94BDE4F3}" destId="{DB984BF8-174D-4A38-BF97-F544FB3E5D20}" srcOrd="3" destOrd="0" presId="urn:microsoft.com/office/officeart/2005/8/layout/process2"/>
    <dgm:cxn modelId="{C08E6845-C881-469F-83D2-7419B1B0D9CD}" type="presParOf" srcId="{DB984BF8-174D-4A38-BF97-F544FB3E5D20}" destId="{61EABCE9-832E-4CB8-8666-536883BF66C9}" srcOrd="0" destOrd="0" presId="urn:microsoft.com/office/officeart/2005/8/layout/process2"/>
    <dgm:cxn modelId="{918CFFDA-29EF-43BC-9CAA-F5CC2B5E514F}" type="presParOf" srcId="{A83672B5-B9F4-4F48-9498-2BDD94BDE4F3}" destId="{F896CA6D-A904-4136-869E-7287514F954F}" srcOrd="4" destOrd="0" presId="urn:microsoft.com/office/officeart/2005/8/layout/process2"/>
    <dgm:cxn modelId="{337775FB-AA2D-47C6-9F37-B7F7E90B1033}" type="presParOf" srcId="{A83672B5-B9F4-4F48-9498-2BDD94BDE4F3}" destId="{1BCF23C7-E232-40D7-AB6C-B387290754B2}" srcOrd="5" destOrd="0" presId="urn:microsoft.com/office/officeart/2005/8/layout/process2"/>
    <dgm:cxn modelId="{093E2892-F0FC-448A-9975-A3F9AD7BBB2E}" type="presParOf" srcId="{1BCF23C7-E232-40D7-AB6C-B387290754B2}" destId="{649D51D4-D501-4F29-AFD9-FAD1E7231FAC}" srcOrd="0" destOrd="0" presId="urn:microsoft.com/office/officeart/2005/8/layout/process2"/>
    <dgm:cxn modelId="{050DC70F-74F9-4099-B7B3-74800F793668}" type="presParOf" srcId="{A83672B5-B9F4-4F48-9498-2BDD94BDE4F3}" destId="{D74F7FC7-B1CB-4260-9647-9891674A21E1}" srcOrd="6" destOrd="0" presId="urn:microsoft.com/office/officeart/2005/8/layout/process2"/>
    <dgm:cxn modelId="{46B10273-8854-4E44-B010-2B1D29E5AFFC}" type="presParOf" srcId="{A83672B5-B9F4-4F48-9498-2BDD94BDE4F3}" destId="{A45DF5D6-A325-4766-8025-EE09BB419E33}" srcOrd="7" destOrd="0" presId="urn:microsoft.com/office/officeart/2005/8/layout/process2"/>
    <dgm:cxn modelId="{DFE643AB-BAE8-4852-ADC3-21D343EF3CE8}" type="presParOf" srcId="{A45DF5D6-A325-4766-8025-EE09BB419E33}" destId="{AF5B2ED8-77E2-4BBF-A715-AAA4FE42E647}" srcOrd="0" destOrd="0" presId="urn:microsoft.com/office/officeart/2005/8/layout/process2"/>
    <dgm:cxn modelId="{77277C15-DF5F-4E1E-B984-39D135BDA4E8}" type="presParOf" srcId="{A83672B5-B9F4-4F48-9498-2BDD94BDE4F3}" destId="{54B15D83-7F07-4AA2-A118-B4672D9982C4}" srcOrd="8" destOrd="0" presId="urn:microsoft.com/office/officeart/2005/8/layout/process2"/>
    <dgm:cxn modelId="{5D2C82A5-A16C-4CEC-8F0A-3CCCC26248D1}" type="presParOf" srcId="{A83672B5-B9F4-4F48-9498-2BDD94BDE4F3}" destId="{D228BA55-CBA9-4D2E-BA79-AB1EF29626F5}" srcOrd="9" destOrd="0" presId="urn:microsoft.com/office/officeart/2005/8/layout/process2"/>
    <dgm:cxn modelId="{6FE54970-7382-4A0F-BDCC-0CAD44431947}" type="presParOf" srcId="{D228BA55-CBA9-4D2E-BA79-AB1EF29626F5}" destId="{17A3ED70-E7F3-4443-AB8D-2BF7FEED4B1C}" srcOrd="0" destOrd="0" presId="urn:microsoft.com/office/officeart/2005/8/layout/process2"/>
    <dgm:cxn modelId="{28E68F25-6EDF-42E6-BAF3-8CD7F1CE88DA}" type="presParOf" srcId="{A83672B5-B9F4-4F48-9498-2BDD94BDE4F3}" destId="{83DA873D-0683-4316-920F-370DA9897A68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DF6987-18B5-483C-9757-4BD3A57199EA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3F9FB56C-976D-4C1C-B3BE-458AD234B732}">
      <dgm:prSet/>
      <dgm:spPr/>
      <dgm:t>
        <a:bodyPr/>
        <a:lstStyle/>
        <a:p>
          <a:r>
            <a:rPr lang="pl-PL" b="1">
              <a:solidFill>
                <a:schemeClr val="accent2">
                  <a:lumMod val="25000"/>
                </a:schemeClr>
              </a:solidFill>
            </a:rPr>
            <a:t>Wyjaśnienie mediacji i uzyskanie zrozumienia oraz zgody (wprowadzenie + kontrakt) </a:t>
          </a:r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8101E87E-E6DF-48A4-A93C-FB5EFF24C610}" type="parTrans" cxnId="{4169768F-0531-45EF-86D0-9415FFE75B47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649F4F30-2029-4C9B-B67C-4B26583D68E4}" type="sibTrans" cxnId="{4169768F-0531-45EF-86D0-9415FFE75B47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4F01ADC4-A481-4509-82B0-3C327CA0E9AF}">
      <dgm:prSet/>
      <dgm:spPr/>
      <dgm:t>
        <a:bodyPr/>
        <a:lstStyle/>
        <a:p>
          <a:r>
            <a:rPr lang="pl-PL" b="1">
              <a:solidFill>
                <a:schemeClr val="accent2">
                  <a:lumMod val="25000"/>
                </a:schemeClr>
              </a:solidFill>
            </a:rPr>
            <a:t>Wysłuchanie i zrozumienie obu stanowisk </a:t>
          </a:r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33DCCF94-B7D1-4556-8D77-E2A3DF7F9E8F}" type="parTrans" cxnId="{2B508AD7-6B5D-42B1-8F3C-5E95F7DE7F65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24760DDA-A262-4341-AB7C-B14053E7DEF1}" type="sibTrans" cxnId="{2B508AD7-6B5D-42B1-8F3C-5E95F7DE7F65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8250EEB2-3884-4FFC-887F-799090C1039D}">
      <dgm:prSet/>
      <dgm:spPr/>
      <dgm:t>
        <a:bodyPr/>
        <a:lstStyle/>
        <a:p>
          <a:r>
            <a:rPr lang="pl-PL" b="1">
              <a:solidFill>
                <a:schemeClr val="accent2">
                  <a:lumMod val="25000"/>
                </a:schemeClr>
              </a:solidFill>
            </a:rPr>
            <a:t>Odkrycie osobistego znaczenia konfliktu </a:t>
          </a:r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B8244A1F-5C8D-4149-8EF2-4F5375BA931D}" type="parTrans" cxnId="{E7A6651B-822F-4A54-9B75-1FFFA16FF939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F8880313-39A1-466A-B3CD-100C142ABAFF}" type="sibTrans" cxnId="{E7A6651B-822F-4A54-9B75-1FFFA16FF939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49DC3841-2DCB-45DB-8794-07B6B8C04ACA}">
      <dgm:prSet/>
      <dgm:spPr/>
      <dgm:t>
        <a:bodyPr/>
        <a:lstStyle/>
        <a:p>
          <a:r>
            <a:rPr lang="pl-PL" b="1" dirty="0">
              <a:solidFill>
                <a:schemeClr val="accent2">
                  <a:lumMod val="25000"/>
                </a:schemeClr>
              </a:solidFill>
            </a:rPr>
            <a:t>Od przeszłości do przyszłości </a:t>
          </a:r>
          <a:endParaRPr lang="en-US" b="1" dirty="0">
            <a:solidFill>
              <a:schemeClr val="accent2">
                <a:lumMod val="25000"/>
              </a:schemeClr>
            </a:solidFill>
          </a:endParaRPr>
        </a:p>
      </dgm:t>
    </dgm:pt>
    <dgm:pt modelId="{31901B42-1685-4496-BD93-915272D24A8C}" type="parTrans" cxnId="{75597DE6-D3ED-4B14-8548-A07F654492E1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6D8B215C-6185-46C9-9660-ABC759C29C26}" type="sibTrans" cxnId="{75597DE6-D3ED-4B14-8548-A07F654492E1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010220EC-97C0-415E-B092-6918BDD19BE3}">
      <dgm:prSet/>
      <dgm:spPr/>
      <dgm:t>
        <a:bodyPr/>
        <a:lstStyle/>
        <a:p>
          <a:r>
            <a:rPr lang="pl-PL" b="1">
              <a:solidFill>
                <a:schemeClr val="accent2">
                  <a:lumMod val="25000"/>
                </a:schemeClr>
              </a:solidFill>
            </a:rPr>
            <a:t>Określenie zakresu rekompensaty/ pojednanie </a:t>
          </a:r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04A8CE8C-FCBF-46A2-8EA6-186F1A0FB0CD}" type="parTrans" cxnId="{84F22468-2F09-40CE-A0F6-1264117068DC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AB409887-6E95-44CD-8935-ADB714407068}" type="sibTrans" cxnId="{84F22468-2F09-40CE-A0F6-1264117068DC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8798D1C1-B58A-4F20-B7E4-EDC0E086993E}">
      <dgm:prSet/>
      <dgm:spPr/>
      <dgm:t>
        <a:bodyPr/>
        <a:lstStyle/>
        <a:p>
          <a:r>
            <a:rPr lang="pl-PL" b="1">
              <a:solidFill>
                <a:schemeClr val="accent2">
                  <a:lumMod val="25000"/>
                </a:schemeClr>
              </a:solidFill>
            </a:rPr>
            <a:t>Zapisanie ustaleń</a:t>
          </a:r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208BEF15-BC09-4681-A475-1E1C4BE4D6CF}" type="parTrans" cxnId="{D5C5194F-52D6-469C-9CB0-1324B8331E24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32863C24-A98A-4839-824A-C87412E3BE2F}" type="sibTrans" cxnId="{D5C5194F-52D6-469C-9CB0-1324B8331E24}">
      <dgm:prSet/>
      <dgm:spPr/>
      <dgm:t>
        <a:bodyPr/>
        <a:lstStyle/>
        <a:p>
          <a:endParaRPr lang="en-US" b="1">
            <a:solidFill>
              <a:schemeClr val="accent2">
                <a:lumMod val="25000"/>
              </a:schemeClr>
            </a:solidFill>
          </a:endParaRPr>
        </a:p>
      </dgm:t>
    </dgm:pt>
    <dgm:pt modelId="{D513073F-ACDB-4CC3-86AF-CC10FF6ADDB7}" type="pres">
      <dgm:prSet presAssocID="{6ADF6987-18B5-483C-9757-4BD3A57199EA}" presName="Name0" presStyleCnt="0">
        <dgm:presLayoutVars>
          <dgm:chMax val="7"/>
          <dgm:chPref val="7"/>
          <dgm:dir/>
        </dgm:presLayoutVars>
      </dgm:prSet>
      <dgm:spPr/>
    </dgm:pt>
    <dgm:pt modelId="{4A6E6B56-B080-4E73-A315-1F2092CD26BA}" type="pres">
      <dgm:prSet presAssocID="{6ADF6987-18B5-483C-9757-4BD3A57199EA}" presName="Name1" presStyleCnt="0"/>
      <dgm:spPr/>
    </dgm:pt>
    <dgm:pt modelId="{70C52C68-8091-485E-9FAC-6FEF15B5C842}" type="pres">
      <dgm:prSet presAssocID="{6ADF6987-18B5-483C-9757-4BD3A57199EA}" presName="cycle" presStyleCnt="0"/>
      <dgm:spPr/>
    </dgm:pt>
    <dgm:pt modelId="{B40CDE5A-E4E5-4956-A78F-0DCE60122571}" type="pres">
      <dgm:prSet presAssocID="{6ADF6987-18B5-483C-9757-4BD3A57199EA}" presName="srcNode" presStyleLbl="node1" presStyleIdx="0" presStyleCnt="6"/>
      <dgm:spPr/>
    </dgm:pt>
    <dgm:pt modelId="{FFA23CA6-C815-44F2-A4A9-B8769B3D88F1}" type="pres">
      <dgm:prSet presAssocID="{6ADF6987-18B5-483C-9757-4BD3A57199EA}" presName="conn" presStyleLbl="parChTrans1D2" presStyleIdx="0" presStyleCnt="1"/>
      <dgm:spPr/>
    </dgm:pt>
    <dgm:pt modelId="{28532FAE-ADBC-485F-A958-25712DAB5941}" type="pres">
      <dgm:prSet presAssocID="{6ADF6987-18B5-483C-9757-4BD3A57199EA}" presName="extraNode" presStyleLbl="node1" presStyleIdx="0" presStyleCnt="6"/>
      <dgm:spPr/>
    </dgm:pt>
    <dgm:pt modelId="{D83D419E-08CB-424B-83A6-D7B6AFABE97D}" type="pres">
      <dgm:prSet presAssocID="{6ADF6987-18B5-483C-9757-4BD3A57199EA}" presName="dstNode" presStyleLbl="node1" presStyleIdx="0" presStyleCnt="6"/>
      <dgm:spPr/>
    </dgm:pt>
    <dgm:pt modelId="{6C2569D7-3E1E-4184-AC83-5BC1EA957FA3}" type="pres">
      <dgm:prSet presAssocID="{3F9FB56C-976D-4C1C-B3BE-458AD234B732}" presName="text_1" presStyleLbl="node1" presStyleIdx="0" presStyleCnt="6">
        <dgm:presLayoutVars>
          <dgm:bulletEnabled val="1"/>
        </dgm:presLayoutVars>
      </dgm:prSet>
      <dgm:spPr/>
    </dgm:pt>
    <dgm:pt modelId="{3A03C935-B20B-4EC8-9B33-81B0DFFCA3B1}" type="pres">
      <dgm:prSet presAssocID="{3F9FB56C-976D-4C1C-B3BE-458AD234B732}" presName="accent_1" presStyleCnt="0"/>
      <dgm:spPr/>
    </dgm:pt>
    <dgm:pt modelId="{362E40E4-507F-4992-BBD2-22ACB33AA5A7}" type="pres">
      <dgm:prSet presAssocID="{3F9FB56C-976D-4C1C-B3BE-458AD234B732}" presName="accentRepeatNode" presStyleLbl="solidFgAcc1" presStyleIdx="0" presStyleCnt="6"/>
      <dgm:spPr/>
    </dgm:pt>
    <dgm:pt modelId="{9A30200D-00AE-45AD-B13B-E75BC28060C0}" type="pres">
      <dgm:prSet presAssocID="{4F01ADC4-A481-4509-82B0-3C327CA0E9AF}" presName="text_2" presStyleLbl="node1" presStyleIdx="1" presStyleCnt="6">
        <dgm:presLayoutVars>
          <dgm:bulletEnabled val="1"/>
        </dgm:presLayoutVars>
      </dgm:prSet>
      <dgm:spPr/>
    </dgm:pt>
    <dgm:pt modelId="{7E98859F-A97F-4D15-BDC6-DBE9D6E4736C}" type="pres">
      <dgm:prSet presAssocID="{4F01ADC4-A481-4509-82B0-3C327CA0E9AF}" presName="accent_2" presStyleCnt="0"/>
      <dgm:spPr/>
    </dgm:pt>
    <dgm:pt modelId="{4BB26152-D56E-4DD9-8DA5-A46F9717DD84}" type="pres">
      <dgm:prSet presAssocID="{4F01ADC4-A481-4509-82B0-3C327CA0E9AF}" presName="accentRepeatNode" presStyleLbl="solidFgAcc1" presStyleIdx="1" presStyleCnt="6"/>
      <dgm:spPr/>
    </dgm:pt>
    <dgm:pt modelId="{112070CD-0040-4851-95E0-10ADFA099F07}" type="pres">
      <dgm:prSet presAssocID="{8250EEB2-3884-4FFC-887F-799090C1039D}" presName="text_3" presStyleLbl="node1" presStyleIdx="2" presStyleCnt="6">
        <dgm:presLayoutVars>
          <dgm:bulletEnabled val="1"/>
        </dgm:presLayoutVars>
      </dgm:prSet>
      <dgm:spPr/>
    </dgm:pt>
    <dgm:pt modelId="{3D8639E5-9E60-4ADC-BDCA-31DE372B29DD}" type="pres">
      <dgm:prSet presAssocID="{8250EEB2-3884-4FFC-887F-799090C1039D}" presName="accent_3" presStyleCnt="0"/>
      <dgm:spPr/>
    </dgm:pt>
    <dgm:pt modelId="{9B165C42-2E61-4751-B76E-7717764560B3}" type="pres">
      <dgm:prSet presAssocID="{8250EEB2-3884-4FFC-887F-799090C1039D}" presName="accentRepeatNode" presStyleLbl="solidFgAcc1" presStyleIdx="2" presStyleCnt="6"/>
      <dgm:spPr/>
    </dgm:pt>
    <dgm:pt modelId="{658D584F-DB42-460A-B2AA-F8BB532573D5}" type="pres">
      <dgm:prSet presAssocID="{49DC3841-2DCB-45DB-8794-07B6B8C04ACA}" presName="text_4" presStyleLbl="node1" presStyleIdx="3" presStyleCnt="6">
        <dgm:presLayoutVars>
          <dgm:bulletEnabled val="1"/>
        </dgm:presLayoutVars>
      </dgm:prSet>
      <dgm:spPr/>
    </dgm:pt>
    <dgm:pt modelId="{3DEB1B4D-6596-418A-BE4B-898747EEBCE5}" type="pres">
      <dgm:prSet presAssocID="{49DC3841-2DCB-45DB-8794-07B6B8C04ACA}" presName="accent_4" presStyleCnt="0"/>
      <dgm:spPr/>
    </dgm:pt>
    <dgm:pt modelId="{A9B62F22-E9FA-4DEB-B0C0-026E8A6E95E1}" type="pres">
      <dgm:prSet presAssocID="{49DC3841-2DCB-45DB-8794-07B6B8C04ACA}" presName="accentRepeatNode" presStyleLbl="solidFgAcc1" presStyleIdx="3" presStyleCnt="6"/>
      <dgm:spPr/>
    </dgm:pt>
    <dgm:pt modelId="{B777D72F-BC18-43B4-B0C5-B63AC2EDC806}" type="pres">
      <dgm:prSet presAssocID="{010220EC-97C0-415E-B092-6918BDD19BE3}" presName="text_5" presStyleLbl="node1" presStyleIdx="4" presStyleCnt="6">
        <dgm:presLayoutVars>
          <dgm:bulletEnabled val="1"/>
        </dgm:presLayoutVars>
      </dgm:prSet>
      <dgm:spPr/>
    </dgm:pt>
    <dgm:pt modelId="{479011DE-D861-4D46-9403-D6DEB633F1BF}" type="pres">
      <dgm:prSet presAssocID="{010220EC-97C0-415E-B092-6918BDD19BE3}" presName="accent_5" presStyleCnt="0"/>
      <dgm:spPr/>
    </dgm:pt>
    <dgm:pt modelId="{B118E734-7B43-4990-A0B9-A0E3B7A5E18E}" type="pres">
      <dgm:prSet presAssocID="{010220EC-97C0-415E-B092-6918BDD19BE3}" presName="accentRepeatNode" presStyleLbl="solidFgAcc1" presStyleIdx="4" presStyleCnt="6"/>
      <dgm:spPr/>
    </dgm:pt>
    <dgm:pt modelId="{F9CB5336-6CE9-43D5-AB55-77517A97F218}" type="pres">
      <dgm:prSet presAssocID="{8798D1C1-B58A-4F20-B7E4-EDC0E086993E}" presName="text_6" presStyleLbl="node1" presStyleIdx="5" presStyleCnt="6">
        <dgm:presLayoutVars>
          <dgm:bulletEnabled val="1"/>
        </dgm:presLayoutVars>
      </dgm:prSet>
      <dgm:spPr/>
    </dgm:pt>
    <dgm:pt modelId="{F69F5D5A-D7B8-4649-BF7A-D90507743CB0}" type="pres">
      <dgm:prSet presAssocID="{8798D1C1-B58A-4F20-B7E4-EDC0E086993E}" presName="accent_6" presStyleCnt="0"/>
      <dgm:spPr/>
    </dgm:pt>
    <dgm:pt modelId="{A4EFFBDC-E96A-4826-97E9-201B78FCA925}" type="pres">
      <dgm:prSet presAssocID="{8798D1C1-B58A-4F20-B7E4-EDC0E086993E}" presName="accentRepeatNode" presStyleLbl="solidFgAcc1" presStyleIdx="5" presStyleCnt="6"/>
      <dgm:spPr/>
    </dgm:pt>
  </dgm:ptLst>
  <dgm:cxnLst>
    <dgm:cxn modelId="{9BFD7309-FF9A-441C-8F50-12FA3DAACC5B}" type="presOf" srcId="{6ADF6987-18B5-483C-9757-4BD3A57199EA}" destId="{D513073F-ACDB-4CC3-86AF-CC10FF6ADDB7}" srcOrd="0" destOrd="0" presId="urn:microsoft.com/office/officeart/2008/layout/VerticalCurvedList"/>
    <dgm:cxn modelId="{E7A6651B-822F-4A54-9B75-1FFFA16FF939}" srcId="{6ADF6987-18B5-483C-9757-4BD3A57199EA}" destId="{8250EEB2-3884-4FFC-887F-799090C1039D}" srcOrd="2" destOrd="0" parTransId="{B8244A1F-5C8D-4149-8EF2-4F5375BA931D}" sibTransId="{F8880313-39A1-466A-B3CD-100C142ABAFF}"/>
    <dgm:cxn modelId="{8F35E220-6CAB-4127-ACA8-E06DF826B618}" type="presOf" srcId="{49DC3841-2DCB-45DB-8794-07B6B8C04ACA}" destId="{658D584F-DB42-460A-B2AA-F8BB532573D5}" srcOrd="0" destOrd="0" presId="urn:microsoft.com/office/officeart/2008/layout/VerticalCurvedList"/>
    <dgm:cxn modelId="{59A2AF2D-95B5-435C-A6F0-86B907571355}" type="presOf" srcId="{8250EEB2-3884-4FFC-887F-799090C1039D}" destId="{112070CD-0040-4851-95E0-10ADFA099F07}" srcOrd="0" destOrd="0" presId="urn:microsoft.com/office/officeart/2008/layout/VerticalCurvedList"/>
    <dgm:cxn modelId="{982F6F3B-12A1-4C7B-A7A1-0ED7AD9734A6}" type="presOf" srcId="{3F9FB56C-976D-4C1C-B3BE-458AD234B732}" destId="{6C2569D7-3E1E-4184-AC83-5BC1EA957FA3}" srcOrd="0" destOrd="0" presId="urn:microsoft.com/office/officeart/2008/layout/VerticalCurvedList"/>
    <dgm:cxn modelId="{D6991847-B027-4B71-8485-9661691DA098}" type="presOf" srcId="{010220EC-97C0-415E-B092-6918BDD19BE3}" destId="{B777D72F-BC18-43B4-B0C5-B63AC2EDC806}" srcOrd="0" destOrd="0" presId="urn:microsoft.com/office/officeart/2008/layout/VerticalCurvedList"/>
    <dgm:cxn modelId="{84F22468-2F09-40CE-A0F6-1264117068DC}" srcId="{6ADF6987-18B5-483C-9757-4BD3A57199EA}" destId="{010220EC-97C0-415E-B092-6918BDD19BE3}" srcOrd="4" destOrd="0" parTransId="{04A8CE8C-FCBF-46A2-8EA6-186F1A0FB0CD}" sibTransId="{AB409887-6E95-44CD-8935-ADB714407068}"/>
    <dgm:cxn modelId="{D5C5194F-52D6-469C-9CB0-1324B8331E24}" srcId="{6ADF6987-18B5-483C-9757-4BD3A57199EA}" destId="{8798D1C1-B58A-4F20-B7E4-EDC0E086993E}" srcOrd="5" destOrd="0" parTransId="{208BEF15-BC09-4681-A475-1E1C4BE4D6CF}" sibTransId="{32863C24-A98A-4839-824A-C87412E3BE2F}"/>
    <dgm:cxn modelId="{CA5C7C73-010F-4D2D-AAF2-434DF80D21EA}" type="presOf" srcId="{8798D1C1-B58A-4F20-B7E4-EDC0E086993E}" destId="{F9CB5336-6CE9-43D5-AB55-77517A97F218}" srcOrd="0" destOrd="0" presId="urn:microsoft.com/office/officeart/2008/layout/VerticalCurvedList"/>
    <dgm:cxn modelId="{4169768F-0531-45EF-86D0-9415FFE75B47}" srcId="{6ADF6987-18B5-483C-9757-4BD3A57199EA}" destId="{3F9FB56C-976D-4C1C-B3BE-458AD234B732}" srcOrd="0" destOrd="0" parTransId="{8101E87E-E6DF-48A4-A93C-FB5EFF24C610}" sibTransId="{649F4F30-2029-4C9B-B67C-4B26583D68E4}"/>
    <dgm:cxn modelId="{ED8797AC-7053-430D-B57D-4BE717D5D46F}" type="presOf" srcId="{4F01ADC4-A481-4509-82B0-3C327CA0E9AF}" destId="{9A30200D-00AE-45AD-B13B-E75BC28060C0}" srcOrd="0" destOrd="0" presId="urn:microsoft.com/office/officeart/2008/layout/VerticalCurvedList"/>
    <dgm:cxn modelId="{C9F18BC9-14C4-4804-89AE-8D094D998BB9}" type="presOf" srcId="{649F4F30-2029-4C9B-B67C-4B26583D68E4}" destId="{FFA23CA6-C815-44F2-A4A9-B8769B3D88F1}" srcOrd="0" destOrd="0" presId="urn:microsoft.com/office/officeart/2008/layout/VerticalCurvedList"/>
    <dgm:cxn modelId="{2B508AD7-6B5D-42B1-8F3C-5E95F7DE7F65}" srcId="{6ADF6987-18B5-483C-9757-4BD3A57199EA}" destId="{4F01ADC4-A481-4509-82B0-3C327CA0E9AF}" srcOrd="1" destOrd="0" parTransId="{33DCCF94-B7D1-4556-8D77-E2A3DF7F9E8F}" sibTransId="{24760DDA-A262-4341-AB7C-B14053E7DEF1}"/>
    <dgm:cxn modelId="{75597DE6-D3ED-4B14-8548-A07F654492E1}" srcId="{6ADF6987-18B5-483C-9757-4BD3A57199EA}" destId="{49DC3841-2DCB-45DB-8794-07B6B8C04ACA}" srcOrd="3" destOrd="0" parTransId="{31901B42-1685-4496-BD93-915272D24A8C}" sibTransId="{6D8B215C-6185-46C9-9660-ABC759C29C26}"/>
    <dgm:cxn modelId="{9715D560-6F86-487A-B2F4-A069DAB4FEE1}" type="presParOf" srcId="{D513073F-ACDB-4CC3-86AF-CC10FF6ADDB7}" destId="{4A6E6B56-B080-4E73-A315-1F2092CD26BA}" srcOrd="0" destOrd="0" presId="urn:microsoft.com/office/officeart/2008/layout/VerticalCurvedList"/>
    <dgm:cxn modelId="{354F1EEE-00A6-455D-A7B9-EA5FFEFD694B}" type="presParOf" srcId="{4A6E6B56-B080-4E73-A315-1F2092CD26BA}" destId="{70C52C68-8091-485E-9FAC-6FEF15B5C842}" srcOrd="0" destOrd="0" presId="urn:microsoft.com/office/officeart/2008/layout/VerticalCurvedList"/>
    <dgm:cxn modelId="{B1251A26-FDFE-4EA3-B008-964E93824099}" type="presParOf" srcId="{70C52C68-8091-485E-9FAC-6FEF15B5C842}" destId="{B40CDE5A-E4E5-4956-A78F-0DCE60122571}" srcOrd="0" destOrd="0" presId="urn:microsoft.com/office/officeart/2008/layout/VerticalCurvedList"/>
    <dgm:cxn modelId="{5D68A001-EC1C-433A-8141-EA97FD2F3B66}" type="presParOf" srcId="{70C52C68-8091-485E-9FAC-6FEF15B5C842}" destId="{FFA23CA6-C815-44F2-A4A9-B8769B3D88F1}" srcOrd="1" destOrd="0" presId="urn:microsoft.com/office/officeart/2008/layout/VerticalCurvedList"/>
    <dgm:cxn modelId="{1ECFDC6A-CE84-4F01-A8ED-AFEAFB037650}" type="presParOf" srcId="{70C52C68-8091-485E-9FAC-6FEF15B5C842}" destId="{28532FAE-ADBC-485F-A958-25712DAB5941}" srcOrd="2" destOrd="0" presId="urn:microsoft.com/office/officeart/2008/layout/VerticalCurvedList"/>
    <dgm:cxn modelId="{9F4DA684-EC74-4939-8CDD-85FA0D68D5CA}" type="presParOf" srcId="{70C52C68-8091-485E-9FAC-6FEF15B5C842}" destId="{D83D419E-08CB-424B-83A6-D7B6AFABE97D}" srcOrd="3" destOrd="0" presId="urn:microsoft.com/office/officeart/2008/layout/VerticalCurvedList"/>
    <dgm:cxn modelId="{278F360A-C196-4CF6-B1DB-647FCD054181}" type="presParOf" srcId="{4A6E6B56-B080-4E73-A315-1F2092CD26BA}" destId="{6C2569D7-3E1E-4184-AC83-5BC1EA957FA3}" srcOrd="1" destOrd="0" presId="urn:microsoft.com/office/officeart/2008/layout/VerticalCurvedList"/>
    <dgm:cxn modelId="{DE6A57F1-C0A7-4DCC-938E-FBD98B99B8AE}" type="presParOf" srcId="{4A6E6B56-B080-4E73-A315-1F2092CD26BA}" destId="{3A03C935-B20B-4EC8-9B33-81B0DFFCA3B1}" srcOrd="2" destOrd="0" presId="urn:microsoft.com/office/officeart/2008/layout/VerticalCurvedList"/>
    <dgm:cxn modelId="{D685ACED-8122-4617-8C65-D17F693DB400}" type="presParOf" srcId="{3A03C935-B20B-4EC8-9B33-81B0DFFCA3B1}" destId="{362E40E4-507F-4992-BBD2-22ACB33AA5A7}" srcOrd="0" destOrd="0" presId="urn:microsoft.com/office/officeart/2008/layout/VerticalCurvedList"/>
    <dgm:cxn modelId="{74E15740-084B-4BB8-AD07-FEFBBE237080}" type="presParOf" srcId="{4A6E6B56-B080-4E73-A315-1F2092CD26BA}" destId="{9A30200D-00AE-45AD-B13B-E75BC28060C0}" srcOrd="3" destOrd="0" presId="urn:microsoft.com/office/officeart/2008/layout/VerticalCurvedList"/>
    <dgm:cxn modelId="{4CE9669C-5AB8-44F9-ADF9-D727E01B9292}" type="presParOf" srcId="{4A6E6B56-B080-4E73-A315-1F2092CD26BA}" destId="{7E98859F-A97F-4D15-BDC6-DBE9D6E4736C}" srcOrd="4" destOrd="0" presId="urn:microsoft.com/office/officeart/2008/layout/VerticalCurvedList"/>
    <dgm:cxn modelId="{B2CE92B1-876B-4922-A44E-05BD47FA5EDD}" type="presParOf" srcId="{7E98859F-A97F-4D15-BDC6-DBE9D6E4736C}" destId="{4BB26152-D56E-4DD9-8DA5-A46F9717DD84}" srcOrd="0" destOrd="0" presId="urn:microsoft.com/office/officeart/2008/layout/VerticalCurvedList"/>
    <dgm:cxn modelId="{B37B523F-7A01-4949-9835-620996C04C3A}" type="presParOf" srcId="{4A6E6B56-B080-4E73-A315-1F2092CD26BA}" destId="{112070CD-0040-4851-95E0-10ADFA099F07}" srcOrd="5" destOrd="0" presId="urn:microsoft.com/office/officeart/2008/layout/VerticalCurvedList"/>
    <dgm:cxn modelId="{108FA0DE-681E-40CD-9116-217ABFB38B4B}" type="presParOf" srcId="{4A6E6B56-B080-4E73-A315-1F2092CD26BA}" destId="{3D8639E5-9E60-4ADC-BDCA-31DE372B29DD}" srcOrd="6" destOrd="0" presId="urn:microsoft.com/office/officeart/2008/layout/VerticalCurvedList"/>
    <dgm:cxn modelId="{295B31D2-7290-4412-AECD-763337A803A2}" type="presParOf" srcId="{3D8639E5-9E60-4ADC-BDCA-31DE372B29DD}" destId="{9B165C42-2E61-4751-B76E-7717764560B3}" srcOrd="0" destOrd="0" presId="urn:microsoft.com/office/officeart/2008/layout/VerticalCurvedList"/>
    <dgm:cxn modelId="{61CD1C46-3B00-4477-AA8A-522E086837A5}" type="presParOf" srcId="{4A6E6B56-B080-4E73-A315-1F2092CD26BA}" destId="{658D584F-DB42-460A-B2AA-F8BB532573D5}" srcOrd="7" destOrd="0" presId="urn:microsoft.com/office/officeart/2008/layout/VerticalCurvedList"/>
    <dgm:cxn modelId="{39B9E593-81EA-4E9B-909C-C4A245FA78B9}" type="presParOf" srcId="{4A6E6B56-B080-4E73-A315-1F2092CD26BA}" destId="{3DEB1B4D-6596-418A-BE4B-898747EEBCE5}" srcOrd="8" destOrd="0" presId="urn:microsoft.com/office/officeart/2008/layout/VerticalCurvedList"/>
    <dgm:cxn modelId="{3BE49F52-E9F2-42B8-B846-8A9EF9E3A675}" type="presParOf" srcId="{3DEB1B4D-6596-418A-BE4B-898747EEBCE5}" destId="{A9B62F22-E9FA-4DEB-B0C0-026E8A6E95E1}" srcOrd="0" destOrd="0" presId="urn:microsoft.com/office/officeart/2008/layout/VerticalCurvedList"/>
    <dgm:cxn modelId="{1F6D5F15-D76D-4934-891B-79931CB26B4A}" type="presParOf" srcId="{4A6E6B56-B080-4E73-A315-1F2092CD26BA}" destId="{B777D72F-BC18-43B4-B0C5-B63AC2EDC806}" srcOrd="9" destOrd="0" presId="urn:microsoft.com/office/officeart/2008/layout/VerticalCurvedList"/>
    <dgm:cxn modelId="{5FC6F8C9-596E-475E-92E4-A26931635857}" type="presParOf" srcId="{4A6E6B56-B080-4E73-A315-1F2092CD26BA}" destId="{479011DE-D861-4D46-9403-D6DEB633F1BF}" srcOrd="10" destOrd="0" presId="urn:microsoft.com/office/officeart/2008/layout/VerticalCurvedList"/>
    <dgm:cxn modelId="{4B5DABCD-49B0-4AAA-AEF0-9045758206F7}" type="presParOf" srcId="{479011DE-D861-4D46-9403-D6DEB633F1BF}" destId="{B118E734-7B43-4990-A0B9-A0E3B7A5E18E}" srcOrd="0" destOrd="0" presId="urn:microsoft.com/office/officeart/2008/layout/VerticalCurvedList"/>
    <dgm:cxn modelId="{34C95714-63B7-40D2-AE8D-0B90CCDFAC72}" type="presParOf" srcId="{4A6E6B56-B080-4E73-A315-1F2092CD26BA}" destId="{F9CB5336-6CE9-43D5-AB55-77517A97F218}" srcOrd="11" destOrd="0" presId="urn:microsoft.com/office/officeart/2008/layout/VerticalCurvedList"/>
    <dgm:cxn modelId="{68ED83A2-9A33-463B-8B39-E1C2D13ED0CA}" type="presParOf" srcId="{4A6E6B56-B080-4E73-A315-1F2092CD26BA}" destId="{F69F5D5A-D7B8-4649-BF7A-D90507743CB0}" srcOrd="12" destOrd="0" presId="urn:microsoft.com/office/officeart/2008/layout/VerticalCurvedList"/>
    <dgm:cxn modelId="{2EB0B2F4-DB14-4F65-81EE-2848CC60BE32}" type="presParOf" srcId="{F69F5D5A-D7B8-4649-BF7A-D90507743CB0}" destId="{A4EFFBDC-E96A-4826-97E9-201B78FCA92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ECEAE3-9AC3-4FDB-9E4B-11ED781C0BC5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2B80761-52D0-48A9-9BB7-5C6DC382B2E7}">
      <dgm:prSet/>
      <dgm:spPr/>
      <dgm:t>
        <a:bodyPr/>
        <a:lstStyle/>
        <a:p>
          <a:r>
            <a:rPr lang="pl-PL" b="1"/>
            <a:t>Powitanie i ustalenie głównych reguł udziału w spotkaniu</a:t>
          </a:r>
          <a:endParaRPr lang="en-US" b="1"/>
        </a:p>
      </dgm:t>
    </dgm:pt>
    <dgm:pt modelId="{8D4C2B6F-9CC1-49A3-A764-C0D0B8AF23CE}" type="parTrans" cxnId="{AFC74129-686C-4B14-9AF8-D19A2618D243}">
      <dgm:prSet/>
      <dgm:spPr/>
      <dgm:t>
        <a:bodyPr/>
        <a:lstStyle/>
        <a:p>
          <a:endParaRPr lang="en-US" b="1"/>
        </a:p>
      </dgm:t>
    </dgm:pt>
    <dgm:pt modelId="{E1C9357C-486C-425B-95E5-EA7B9D7EFF3B}" type="sibTrans" cxnId="{AFC74129-686C-4B14-9AF8-D19A2618D243}">
      <dgm:prSet/>
      <dgm:spPr/>
      <dgm:t>
        <a:bodyPr/>
        <a:lstStyle/>
        <a:p>
          <a:endParaRPr lang="en-US" b="1"/>
        </a:p>
      </dgm:t>
    </dgm:pt>
    <dgm:pt modelId="{EFA326A9-0C2A-4C7C-A680-4D1F6D9738F4}">
      <dgm:prSet/>
      <dgm:spPr/>
      <dgm:t>
        <a:bodyPr/>
        <a:lstStyle/>
        <a:p>
          <a:r>
            <a:rPr lang="pl-PL" b="1"/>
            <a:t>Przedstawienie celu mediacji</a:t>
          </a:r>
          <a:endParaRPr lang="en-US" b="1"/>
        </a:p>
      </dgm:t>
    </dgm:pt>
    <dgm:pt modelId="{B1ED8397-17F3-45AB-8904-405D69FA0B3E}" type="parTrans" cxnId="{5B15C4A1-6E0B-4A8B-9FD9-F91397FC5FA7}">
      <dgm:prSet/>
      <dgm:spPr/>
      <dgm:t>
        <a:bodyPr/>
        <a:lstStyle/>
        <a:p>
          <a:endParaRPr lang="en-US" b="1"/>
        </a:p>
      </dgm:t>
    </dgm:pt>
    <dgm:pt modelId="{D3406D86-03AB-42CA-92B9-CBA90BD3F0DF}" type="sibTrans" cxnId="{5B15C4A1-6E0B-4A8B-9FD9-F91397FC5FA7}">
      <dgm:prSet/>
      <dgm:spPr/>
      <dgm:t>
        <a:bodyPr/>
        <a:lstStyle/>
        <a:p>
          <a:endParaRPr lang="en-US" b="1"/>
        </a:p>
      </dgm:t>
    </dgm:pt>
    <dgm:pt modelId="{7F6975CC-9641-4222-8D9B-1F1817434A91}">
      <dgm:prSet/>
      <dgm:spPr/>
      <dgm:t>
        <a:bodyPr/>
        <a:lstStyle/>
        <a:p>
          <a:r>
            <a:rPr lang="pl-PL" b="1"/>
            <a:t>Wyjaśnienie zasad mediacji </a:t>
          </a:r>
          <a:endParaRPr lang="en-US" b="1"/>
        </a:p>
      </dgm:t>
    </dgm:pt>
    <dgm:pt modelId="{C3394E45-7451-4C6C-BE53-757966467EFC}" type="parTrans" cxnId="{4428A62B-0FDB-4512-BB90-3BAB9E18E1A3}">
      <dgm:prSet/>
      <dgm:spPr/>
      <dgm:t>
        <a:bodyPr/>
        <a:lstStyle/>
        <a:p>
          <a:endParaRPr lang="en-US" b="1"/>
        </a:p>
      </dgm:t>
    </dgm:pt>
    <dgm:pt modelId="{569470D2-51E8-4535-9126-8F7E51C1B3CD}" type="sibTrans" cxnId="{4428A62B-0FDB-4512-BB90-3BAB9E18E1A3}">
      <dgm:prSet/>
      <dgm:spPr/>
      <dgm:t>
        <a:bodyPr/>
        <a:lstStyle/>
        <a:p>
          <a:endParaRPr lang="en-US" b="1"/>
        </a:p>
      </dgm:t>
    </dgm:pt>
    <dgm:pt modelId="{0A17B69B-CA21-42F9-BE09-75787AE5851E}">
      <dgm:prSet/>
      <dgm:spPr/>
      <dgm:t>
        <a:bodyPr/>
        <a:lstStyle/>
        <a:p>
          <a:r>
            <a:rPr lang="pl-PL" b="1"/>
            <a:t>Wskazanie zadań stron (podejmowanie decyzji, dobra wola, poufność, respektowanie kontraktu)</a:t>
          </a:r>
          <a:endParaRPr lang="en-US" b="1"/>
        </a:p>
      </dgm:t>
    </dgm:pt>
    <dgm:pt modelId="{5FF6E8B2-8EA9-48FC-BEEB-613400F4F991}" type="parTrans" cxnId="{9EB0836C-AF3E-42D4-B486-27C421936760}">
      <dgm:prSet/>
      <dgm:spPr/>
      <dgm:t>
        <a:bodyPr/>
        <a:lstStyle/>
        <a:p>
          <a:endParaRPr lang="en-US" b="1"/>
        </a:p>
      </dgm:t>
    </dgm:pt>
    <dgm:pt modelId="{D75E608C-0861-40CC-B372-6522750D9ED1}" type="sibTrans" cxnId="{9EB0836C-AF3E-42D4-B486-27C421936760}">
      <dgm:prSet/>
      <dgm:spPr/>
      <dgm:t>
        <a:bodyPr/>
        <a:lstStyle/>
        <a:p>
          <a:endParaRPr lang="en-US" b="1"/>
        </a:p>
      </dgm:t>
    </dgm:pt>
    <dgm:pt modelId="{2DFBBE3F-4132-4203-95B8-E652494097EA}">
      <dgm:prSet/>
      <dgm:spPr/>
      <dgm:t>
        <a:bodyPr/>
        <a:lstStyle/>
        <a:p>
          <a:r>
            <a:rPr lang="pl-PL" b="1"/>
            <a:t>Objaśnienie głównych zadań mediatora (odpowiedzialność za proces, poufność, bezstronność, neutralność)</a:t>
          </a:r>
          <a:endParaRPr lang="en-US" b="1"/>
        </a:p>
      </dgm:t>
    </dgm:pt>
    <dgm:pt modelId="{0FCFA482-27AA-4CC4-B34F-495BDFB45586}" type="parTrans" cxnId="{F01429FF-676A-46B2-9A32-EEAFF33E20FB}">
      <dgm:prSet/>
      <dgm:spPr/>
      <dgm:t>
        <a:bodyPr/>
        <a:lstStyle/>
        <a:p>
          <a:endParaRPr lang="en-US" b="1"/>
        </a:p>
      </dgm:t>
    </dgm:pt>
    <dgm:pt modelId="{9CEA0578-612D-4231-9086-FD6B5B6E1330}" type="sibTrans" cxnId="{F01429FF-676A-46B2-9A32-EEAFF33E20FB}">
      <dgm:prSet/>
      <dgm:spPr/>
      <dgm:t>
        <a:bodyPr/>
        <a:lstStyle/>
        <a:p>
          <a:endParaRPr lang="en-US" b="1"/>
        </a:p>
      </dgm:t>
    </dgm:pt>
    <dgm:pt modelId="{73F374ED-EF35-44B7-B8C5-07ECA3BC83C6}">
      <dgm:prSet/>
      <dgm:spPr/>
      <dgm:t>
        <a:bodyPr/>
        <a:lstStyle/>
        <a:p>
          <a:r>
            <a:rPr lang="pl-PL" b="1"/>
            <a:t>Zgoda uczestników na mediację</a:t>
          </a:r>
          <a:endParaRPr lang="en-US" b="1"/>
        </a:p>
      </dgm:t>
    </dgm:pt>
    <dgm:pt modelId="{424B2CEF-B589-4776-93AB-5BAE1D85293E}" type="parTrans" cxnId="{E31EA1D6-3BCF-43B0-938D-0C4DE969B808}">
      <dgm:prSet/>
      <dgm:spPr/>
      <dgm:t>
        <a:bodyPr/>
        <a:lstStyle/>
        <a:p>
          <a:endParaRPr lang="en-US" b="1"/>
        </a:p>
      </dgm:t>
    </dgm:pt>
    <dgm:pt modelId="{DC84D70B-8647-496A-9F3F-28C5D3A30237}" type="sibTrans" cxnId="{E31EA1D6-3BCF-43B0-938D-0C4DE969B808}">
      <dgm:prSet/>
      <dgm:spPr/>
      <dgm:t>
        <a:bodyPr/>
        <a:lstStyle/>
        <a:p>
          <a:endParaRPr lang="en-US" b="1"/>
        </a:p>
      </dgm:t>
    </dgm:pt>
    <dgm:pt modelId="{DED32B0B-08F0-466A-83C3-65B4A7F3BC2D}">
      <dgm:prSet/>
      <dgm:spPr/>
      <dgm:t>
        <a:bodyPr/>
        <a:lstStyle/>
        <a:p>
          <a:r>
            <a:rPr lang="pl-PL" b="1"/>
            <a:t>Kontrakt co do zasad mediacji </a:t>
          </a:r>
          <a:endParaRPr lang="en-US" b="1"/>
        </a:p>
      </dgm:t>
    </dgm:pt>
    <dgm:pt modelId="{9AF21FC7-D45B-4430-869A-102AAA7B47BD}" type="parTrans" cxnId="{ADC808FF-233E-4DC5-BC6D-C8454186A4D3}">
      <dgm:prSet/>
      <dgm:spPr/>
      <dgm:t>
        <a:bodyPr/>
        <a:lstStyle/>
        <a:p>
          <a:endParaRPr lang="en-US" b="1"/>
        </a:p>
      </dgm:t>
    </dgm:pt>
    <dgm:pt modelId="{F18F8CD7-D899-4E46-A4E9-69E1B86700DC}" type="sibTrans" cxnId="{ADC808FF-233E-4DC5-BC6D-C8454186A4D3}">
      <dgm:prSet/>
      <dgm:spPr/>
      <dgm:t>
        <a:bodyPr/>
        <a:lstStyle/>
        <a:p>
          <a:endParaRPr lang="en-US" b="1"/>
        </a:p>
      </dgm:t>
    </dgm:pt>
    <dgm:pt modelId="{60352530-9911-452D-A4EA-3397840EC72A}" type="pres">
      <dgm:prSet presAssocID="{4DECEAE3-9AC3-4FDB-9E4B-11ED781C0BC5}" presName="diagram" presStyleCnt="0">
        <dgm:presLayoutVars>
          <dgm:dir/>
          <dgm:resizeHandles val="exact"/>
        </dgm:presLayoutVars>
      </dgm:prSet>
      <dgm:spPr/>
    </dgm:pt>
    <dgm:pt modelId="{7E5A9756-D63C-4953-A679-B31E9AC6DC9D}" type="pres">
      <dgm:prSet presAssocID="{B2B80761-52D0-48A9-9BB7-5C6DC382B2E7}" presName="node" presStyleLbl="node1" presStyleIdx="0" presStyleCnt="7">
        <dgm:presLayoutVars>
          <dgm:bulletEnabled val="1"/>
        </dgm:presLayoutVars>
      </dgm:prSet>
      <dgm:spPr/>
    </dgm:pt>
    <dgm:pt modelId="{EBE17029-F042-4A45-81CD-343AD8325422}" type="pres">
      <dgm:prSet presAssocID="{E1C9357C-486C-425B-95E5-EA7B9D7EFF3B}" presName="sibTrans" presStyleCnt="0"/>
      <dgm:spPr/>
    </dgm:pt>
    <dgm:pt modelId="{1DABD94B-45A7-4A73-8947-178874893EAC}" type="pres">
      <dgm:prSet presAssocID="{EFA326A9-0C2A-4C7C-A680-4D1F6D9738F4}" presName="node" presStyleLbl="node1" presStyleIdx="1" presStyleCnt="7">
        <dgm:presLayoutVars>
          <dgm:bulletEnabled val="1"/>
        </dgm:presLayoutVars>
      </dgm:prSet>
      <dgm:spPr/>
    </dgm:pt>
    <dgm:pt modelId="{808C0CF7-7E10-4028-A95B-5575DF048C17}" type="pres">
      <dgm:prSet presAssocID="{D3406D86-03AB-42CA-92B9-CBA90BD3F0DF}" presName="sibTrans" presStyleCnt="0"/>
      <dgm:spPr/>
    </dgm:pt>
    <dgm:pt modelId="{2F684B8A-9537-42A5-A00B-A86D039D82FF}" type="pres">
      <dgm:prSet presAssocID="{7F6975CC-9641-4222-8D9B-1F1817434A91}" presName="node" presStyleLbl="node1" presStyleIdx="2" presStyleCnt="7">
        <dgm:presLayoutVars>
          <dgm:bulletEnabled val="1"/>
        </dgm:presLayoutVars>
      </dgm:prSet>
      <dgm:spPr/>
    </dgm:pt>
    <dgm:pt modelId="{B7FBCD58-C5F2-4D20-9FB5-46AEA6449EDE}" type="pres">
      <dgm:prSet presAssocID="{569470D2-51E8-4535-9126-8F7E51C1B3CD}" presName="sibTrans" presStyleCnt="0"/>
      <dgm:spPr/>
    </dgm:pt>
    <dgm:pt modelId="{81C26EB6-4788-457C-B004-200D89E27DFE}" type="pres">
      <dgm:prSet presAssocID="{0A17B69B-CA21-42F9-BE09-75787AE5851E}" presName="node" presStyleLbl="node1" presStyleIdx="3" presStyleCnt="7">
        <dgm:presLayoutVars>
          <dgm:bulletEnabled val="1"/>
        </dgm:presLayoutVars>
      </dgm:prSet>
      <dgm:spPr/>
    </dgm:pt>
    <dgm:pt modelId="{B8F08559-C8C2-4159-B5D6-BB95292D1C13}" type="pres">
      <dgm:prSet presAssocID="{D75E608C-0861-40CC-B372-6522750D9ED1}" presName="sibTrans" presStyleCnt="0"/>
      <dgm:spPr/>
    </dgm:pt>
    <dgm:pt modelId="{32885800-4EF2-4096-9972-C48960006696}" type="pres">
      <dgm:prSet presAssocID="{2DFBBE3F-4132-4203-95B8-E652494097EA}" presName="node" presStyleLbl="node1" presStyleIdx="4" presStyleCnt="7">
        <dgm:presLayoutVars>
          <dgm:bulletEnabled val="1"/>
        </dgm:presLayoutVars>
      </dgm:prSet>
      <dgm:spPr/>
    </dgm:pt>
    <dgm:pt modelId="{795F68BF-9446-43A8-8EF8-C88F4AB9A72C}" type="pres">
      <dgm:prSet presAssocID="{9CEA0578-612D-4231-9086-FD6B5B6E1330}" presName="sibTrans" presStyleCnt="0"/>
      <dgm:spPr/>
    </dgm:pt>
    <dgm:pt modelId="{7768807D-4683-4A08-B3DD-87AF357E043E}" type="pres">
      <dgm:prSet presAssocID="{73F374ED-EF35-44B7-B8C5-07ECA3BC83C6}" presName="node" presStyleLbl="node1" presStyleIdx="5" presStyleCnt="7">
        <dgm:presLayoutVars>
          <dgm:bulletEnabled val="1"/>
        </dgm:presLayoutVars>
      </dgm:prSet>
      <dgm:spPr/>
    </dgm:pt>
    <dgm:pt modelId="{C6DA5E25-B7D7-40A7-89E6-02CA39708188}" type="pres">
      <dgm:prSet presAssocID="{DC84D70B-8647-496A-9F3F-28C5D3A30237}" presName="sibTrans" presStyleCnt="0"/>
      <dgm:spPr/>
    </dgm:pt>
    <dgm:pt modelId="{BA9995C9-5579-4CA8-A19F-E155D113F2A9}" type="pres">
      <dgm:prSet presAssocID="{DED32B0B-08F0-466A-83C3-65B4A7F3BC2D}" presName="node" presStyleLbl="node1" presStyleIdx="6" presStyleCnt="7">
        <dgm:presLayoutVars>
          <dgm:bulletEnabled val="1"/>
        </dgm:presLayoutVars>
      </dgm:prSet>
      <dgm:spPr/>
    </dgm:pt>
  </dgm:ptLst>
  <dgm:cxnLst>
    <dgm:cxn modelId="{AFC74129-686C-4B14-9AF8-D19A2618D243}" srcId="{4DECEAE3-9AC3-4FDB-9E4B-11ED781C0BC5}" destId="{B2B80761-52D0-48A9-9BB7-5C6DC382B2E7}" srcOrd="0" destOrd="0" parTransId="{8D4C2B6F-9CC1-49A3-A764-C0D0B8AF23CE}" sibTransId="{E1C9357C-486C-425B-95E5-EA7B9D7EFF3B}"/>
    <dgm:cxn modelId="{4428A62B-0FDB-4512-BB90-3BAB9E18E1A3}" srcId="{4DECEAE3-9AC3-4FDB-9E4B-11ED781C0BC5}" destId="{7F6975CC-9641-4222-8D9B-1F1817434A91}" srcOrd="2" destOrd="0" parTransId="{C3394E45-7451-4C6C-BE53-757966467EFC}" sibTransId="{569470D2-51E8-4535-9126-8F7E51C1B3CD}"/>
    <dgm:cxn modelId="{0245352D-8C2A-469F-88D5-485485A21B59}" type="presOf" srcId="{4DECEAE3-9AC3-4FDB-9E4B-11ED781C0BC5}" destId="{60352530-9911-452D-A4EA-3397840EC72A}" srcOrd="0" destOrd="0" presId="urn:microsoft.com/office/officeart/2005/8/layout/default"/>
    <dgm:cxn modelId="{09252D37-1C22-45C5-B3BC-4F1E6926D171}" type="presOf" srcId="{DED32B0B-08F0-466A-83C3-65B4A7F3BC2D}" destId="{BA9995C9-5579-4CA8-A19F-E155D113F2A9}" srcOrd="0" destOrd="0" presId="urn:microsoft.com/office/officeart/2005/8/layout/default"/>
    <dgm:cxn modelId="{D3906A62-FE14-4F32-8123-DB95185A4E0E}" type="presOf" srcId="{B2B80761-52D0-48A9-9BB7-5C6DC382B2E7}" destId="{7E5A9756-D63C-4953-A679-B31E9AC6DC9D}" srcOrd="0" destOrd="0" presId="urn:microsoft.com/office/officeart/2005/8/layout/default"/>
    <dgm:cxn modelId="{9EB0836C-AF3E-42D4-B486-27C421936760}" srcId="{4DECEAE3-9AC3-4FDB-9E4B-11ED781C0BC5}" destId="{0A17B69B-CA21-42F9-BE09-75787AE5851E}" srcOrd="3" destOrd="0" parTransId="{5FF6E8B2-8EA9-48FC-BEEB-613400F4F991}" sibTransId="{D75E608C-0861-40CC-B372-6522750D9ED1}"/>
    <dgm:cxn modelId="{19D7107B-11F1-4F07-ABA0-13DF65151986}" type="presOf" srcId="{0A17B69B-CA21-42F9-BE09-75787AE5851E}" destId="{81C26EB6-4788-457C-B004-200D89E27DFE}" srcOrd="0" destOrd="0" presId="urn:microsoft.com/office/officeart/2005/8/layout/default"/>
    <dgm:cxn modelId="{D2A8019F-EB2F-4ABA-8BA4-11659C17CB1C}" type="presOf" srcId="{EFA326A9-0C2A-4C7C-A680-4D1F6D9738F4}" destId="{1DABD94B-45A7-4A73-8947-178874893EAC}" srcOrd="0" destOrd="0" presId="urn:microsoft.com/office/officeart/2005/8/layout/default"/>
    <dgm:cxn modelId="{5B15C4A1-6E0B-4A8B-9FD9-F91397FC5FA7}" srcId="{4DECEAE3-9AC3-4FDB-9E4B-11ED781C0BC5}" destId="{EFA326A9-0C2A-4C7C-A680-4D1F6D9738F4}" srcOrd="1" destOrd="0" parTransId="{B1ED8397-17F3-45AB-8904-405D69FA0B3E}" sibTransId="{D3406D86-03AB-42CA-92B9-CBA90BD3F0DF}"/>
    <dgm:cxn modelId="{AE1648AF-1741-4D36-9C7C-FBC4041240E3}" type="presOf" srcId="{73F374ED-EF35-44B7-B8C5-07ECA3BC83C6}" destId="{7768807D-4683-4A08-B3DD-87AF357E043E}" srcOrd="0" destOrd="0" presId="urn:microsoft.com/office/officeart/2005/8/layout/default"/>
    <dgm:cxn modelId="{E31EA1D6-3BCF-43B0-938D-0C4DE969B808}" srcId="{4DECEAE3-9AC3-4FDB-9E4B-11ED781C0BC5}" destId="{73F374ED-EF35-44B7-B8C5-07ECA3BC83C6}" srcOrd="5" destOrd="0" parTransId="{424B2CEF-B589-4776-93AB-5BAE1D85293E}" sibTransId="{DC84D70B-8647-496A-9F3F-28C5D3A30237}"/>
    <dgm:cxn modelId="{1CBF94E4-05C0-4A3C-A9B5-D6F3A641AB8E}" type="presOf" srcId="{2DFBBE3F-4132-4203-95B8-E652494097EA}" destId="{32885800-4EF2-4096-9972-C48960006696}" srcOrd="0" destOrd="0" presId="urn:microsoft.com/office/officeart/2005/8/layout/default"/>
    <dgm:cxn modelId="{DA1A09F2-909D-472D-9C54-9D15453DF993}" type="presOf" srcId="{7F6975CC-9641-4222-8D9B-1F1817434A91}" destId="{2F684B8A-9537-42A5-A00B-A86D039D82FF}" srcOrd="0" destOrd="0" presId="urn:microsoft.com/office/officeart/2005/8/layout/default"/>
    <dgm:cxn modelId="{ADC808FF-233E-4DC5-BC6D-C8454186A4D3}" srcId="{4DECEAE3-9AC3-4FDB-9E4B-11ED781C0BC5}" destId="{DED32B0B-08F0-466A-83C3-65B4A7F3BC2D}" srcOrd="6" destOrd="0" parTransId="{9AF21FC7-D45B-4430-869A-102AAA7B47BD}" sibTransId="{F18F8CD7-D899-4E46-A4E9-69E1B86700DC}"/>
    <dgm:cxn modelId="{F01429FF-676A-46B2-9A32-EEAFF33E20FB}" srcId="{4DECEAE3-9AC3-4FDB-9E4B-11ED781C0BC5}" destId="{2DFBBE3F-4132-4203-95B8-E652494097EA}" srcOrd="4" destOrd="0" parTransId="{0FCFA482-27AA-4CC4-B34F-495BDFB45586}" sibTransId="{9CEA0578-612D-4231-9086-FD6B5B6E1330}"/>
    <dgm:cxn modelId="{542E3EF4-E578-43FD-A412-B799AD6C146A}" type="presParOf" srcId="{60352530-9911-452D-A4EA-3397840EC72A}" destId="{7E5A9756-D63C-4953-A679-B31E9AC6DC9D}" srcOrd="0" destOrd="0" presId="urn:microsoft.com/office/officeart/2005/8/layout/default"/>
    <dgm:cxn modelId="{809464A5-BCD7-422E-AE6B-27B32AA1E02A}" type="presParOf" srcId="{60352530-9911-452D-A4EA-3397840EC72A}" destId="{EBE17029-F042-4A45-81CD-343AD8325422}" srcOrd="1" destOrd="0" presId="urn:microsoft.com/office/officeart/2005/8/layout/default"/>
    <dgm:cxn modelId="{E60163E2-2AE9-4C5E-8E95-9240A8762907}" type="presParOf" srcId="{60352530-9911-452D-A4EA-3397840EC72A}" destId="{1DABD94B-45A7-4A73-8947-178874893EAC}" srcOrd="2" destOrd="0" presId="urn:microsoft.com/office/officeart/2005/8/layout/default"/>
    <dgm:cxn modelId="{6411123E-4746-43EE-BD48-4E4866E8FE6D}" type="presParOf" srcId="{60352530-9911-452D-A4EA-3397840EC72A}" destId="{808C0CF7-7E10-4028-A95B-5575DF048C17}" srcOrd="3" destOrd="0" presId="urn:microsoft.com/office/officeart/2005/8/layout/default"/>
    <dgm:cxn modelId="{10E91606-6BB3-470A-A693-94BD8EDDABC3}" type="presParOf" srcId="{60352530-9911-452D-A4EA-3397840EC72A}" destId="{2F684B8A-9537-42A5-A00B-A86D039D82FF}" srcOrd="4" destOrd="0" presId="urn:microsoft.com/office/officeart/2005/8/layout/default"/>
    <dgm:cxn modelId="{513726CC-8342-4ABC-AABE-3BEE5E13C979}" type="presParOf" srcId="{60352530-9911-452D-A4EA-3397840EC72A}" destId="{B7FBCD58-C5F2-4D20-9FB5-46AEA6449EDE}" srcOrd="5" destOrd="0" presId="urn:microsoft.com/office/officeart/2005/8/layout/default"/>
    <dgm:cxn modelId="{A0DCFA6F-E629-40CB-87F7-38DBE7E69474}" type="presParOf" srcId="{60352530-9911-452D-A4EA-3397840EC72A}" destId="{81C26EB6-4788-457C-B004-200D89E27DFE}" srcOrd="6" destOrd="0" presId="urn:microsoft.com/office/officeart/2005/8/layout/default"/>
    <dgm:cxn modelId="{6C32FE7D-8739-48E4-A210-1C420B38D5D6}" type="presParOf" srcId="{60352530-9911-452D-A4EA-3397840EC72A}" destId="{B8F08559-C8C2-4159-B5D6-BB95292D1C13}" srcOrd="7" destOrd="0" presId="urn:microsoft.com/office/officeart/2005/8/layout/default"/>
    <dgm:cxn modelId="{35D80017-443F-4B20-AC28-BE953FB9EA6F}" type="presParOf" srcId="{60352530-9911-452D-A4EA-3397840EC72A}" destId="{32885800-4EF2-4096-9972-C48960006696}" srcOrd="8" destOrd="0" presId="urn:microsoft.com/office/officeart/2005/8/layout/default"/>
    <dgm:cxn modelId="{B20140A1-2D71-4DE6-BEA3-79294A777D21}" type="presParOf" srcId="{60352530-9911-452D-A4EA-3397840EC72A}" destId="{795F68BF-9446-43A8-8EF8-C88F4AB9A72C}" srcOrd="9" destOrd="0" presId="urn:microsoft.com/office/officeart/2005/8/layout/default"/>
    <dgm:cxn modelId="{AA894F87-0090-4392-9664-A3CA6EAFD38C}" type="presParOf" srcId="{60352530-9911-452D-A4EA-3397840EC72A}" destId="{7768807D-4683-4A08-B3DD-87AF357E043E}" srcOrd="10" destOrd="0" presId="urn:microsoft.com/office/officeart/2005/8/layout/default"/>
    <dgm:cxn modelId="{9D86D20A-E3D2-49BB-8616-AC730189811E}" type="presParOf" srcId="{60352530-9911-452D-A4EA-3397840EC72A}" destId="{C6DA5E25-B7D7-40A7-89E6-02CA39708188}" srcOrd="11" destOrd="0" presId="urn:microsoft.com/office/officeart/2005/8/layout/default"/>
    <dgm:cxn modelId="{3F6201C4-3D1A-4541-9E85-37042E3C1FA9}" type="presParOf" srcId="{60352530-9911-452D-A4EA-3397840EC72A}" destId="{BA9995C9-5579-4CA8-A19F-E155D113F2A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B51D27-C654-47E6-A4D8-6A9642214E55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594AA9D-1133-49DF-A95A-949567D90404}">
      <dgm:prSet/>
      <dgm:spPr/>
      <dgm:t>
        <a:bodyPr/>
        <a:lstStyle/>
        <a:p>
          <a:r>
            <a:rPr lang="pl-PL" dirty="0"/>
            <a:t>Parafraza</a:t>
          </a:r>
          <a:endParaRPr lang="en-US" dirty="0"/>
        </a:p>
      </dgm:t>
    </dgm:pt>
    <dgm:pt modelId="{EFA80CD6-B0FB-4E24-A499-061A76F96192}" type="parTrans" cxnId="{34643E79-9FB8-4500-8FFA-16B7F9A153E1}">
      <dgm:prSet/>
      <dgm:spPr/>
      <dgm:t>
        <a:bodyPr/>
        <a:lstStyle/>
        <a:p>
          <a:endParaRPr lang="en-US"/>
        </a:p>
      </dgm:t>
    </dgm:pt>
    <dgm:pt modelId="{3BE5E054-D2AB-4130-8B22-CD28FF83007D}" type="sibTrans" cxnId="{34643E79-9FB8-4500-8FFA-16B7F9A153E1}">
      <dgm:prSet/>
      <dgm:spPr/>
      <dgm:t>
        <a:bodyPr/>
        <a:lstStyle/>
        <a:p>
          <a:endParaRPr lang="en-US"/>
        </a:p>
      </dgm:t>
    </dgm:pt>
    <dgm:pt modelId="{DE9E21F3-6A55-46C7-8E59-AE1D6A2C0A8E}">
      <dgm:prSet/>
      <dgm:spPr/>
      <dgm:t>
        <a:bodyPr/>
        <a:lstStyle/>
        <a:p>
          <a:r>
            <a:rPr lang="pl-PL" dirty="0"/>
            <a:t>Odzwierciedlenie uczuć</a:t>
          </a:r>
          <a:endParaRPr lang="en-US" dirty="0"/>
        </a:p>
      </dgm:t>
    </dgm:pt>
    <dgm:pt modelId="{5D8457F3-1C3A-49E9-969A-E27EF7552DF8}" type="parTrans" cxnId="{AF137E96-2E28-4452-8B9F-2342A81E7F95}">
      <dgm:prSet/>
      <dgm:spPr/>
      <dgm:t>
        <a:bodyPr/>
        <a:lstStyle/>
        <a:p>
          <a:endParaRPr lang="en-US"/>
        </a:p>
      </dgm:t>
    </dgm:pt>
    <dgm:pt modelId="{A96B55EA-3307-49FF-B3DB-27B3088F0450}" type="sibTrans" cxnId="{AF137E96-2E28-4452-8B9F-2342A81E7F95}">
      <dgm:prSet/>
      <dgm:spPr/>
      <dgm:t>
        <a:bodyPr/>
        <a:lstStyle/>
        <a:p>
          <a:endParaRPr lang="en-US"/>
        </a:p>
      </dgm:t>
    </dgm:pt>
    <dgm:pt modelId="{74F2EFDE-647C-4884-90C3-345242A9C75A}">
      <dgm:prSet/>
      <dgm:spPr/>
      <dgm:t>
        <a:bodyPr/>
        <a:lstStyle/>
        <a:p>
          <a:r>
            <a:rPr lang="pl-PL" dirty="0"/>
            <a:t>Podsumowanie</a:t>
          </a:r>
          <a:endParaRPr lang="en-US" dirty="0"/>
        </a:p>
      </dgm:t>
    </dgm:pt>
    <dgm:pt modelId="{52E4AF6B-F569-4112-8EAE-1C54077AAC24}" type="parTrans" cxnId="{134296C7-6CEB-4799-95FD-7644CB1C3BB1}">
      <dgm:prSet/>
      <dgm:spPr/>
      <dgm:t>
        <a:bodyPr/>
        <a:lstStyle/>
        <a:p>
          <a:endParaRPr lang="en-US"/>
        </a:p>
      </dgm:t>
    </dgm:pt>
    <dgm:pt modelId="{4D4B1C47-DF5E-4ADB-99C2-BDC7A7116F6E}" type="sibTrans" cxnId="{134296C7-6CEB-4799-95FD-7644CB1C3BB1}">
      <dgm:prSet/>
      <dgm:spPr/>
      <dgm:t>
        <a:bodyPr/>
        <a:lstStyle/>
        <a:p>
          <a:endParaRPr lang="en-US"/>
        </a:p>
      </dgm:t>
    </dgm:pt>
    <dgm:pt modelId="{117CCB55-E2B1-41EA-8D4E-A698E98B0AF4}">
      <dgm:prSet/>
      <dgm:spPr/>
      <dgm:t>
        <a:bodyPr/>
        <a:lstStyle/>
        <a:p>
          <a:r>
            <a:rPr lang="pl-PL" dirty="0"/>
            <a:t>Wyjaśnianie/klaryfikacja</a:t>
          </a:r>
          <a:endParaRPr lang="en-US" dirty="0"/>
        </a:p>
      </dgm:t>
    </dgm:pt>
    <dgm:pt modelId="{EDEA9F9C-0E27-4E30-B6CE-97A5C838B68A}" type="parTrans" cxnId="{DB68CECA-0C6F-48AC-BFFB-EB8AFFAE6A23}">
      <dgm:prSet/>
      <dgm:spPr/>
      <dgm:t>
        <a:bodyPr/>
        <a:lstStyle/>
        <a:p>
          <a:endParaRPr lang="en-US"/>
        </a:p>
      </dgm:t>
    </dgm:pt>
    <dgm:pt modelId="{53BA7D16-59EE-4E2A-BA48-C8166E13D9D2}" type="sibTrans" cxnId="{DB68CECA-0C6F-48AC-BFFB-EB8AFFAE6A23}">
      <dgm:prSet/>
      <dgm:spPr/>
      <dgm:t>
        <a:bodyPr/>
        <a:lstStyle/>
        <a:p>
          <a:endParaRPr lang="en-US"/>
        </a:p>
      </dgm:t>
    </dgm:pt>
    <dgm:pt modelId="{F5B85D5A-903A-4A12-AE2E-CC5FEAD522F0}">
      <dgm:prSet/>
      <dgm:spPr/>
      <dgm:t>
        <a:bodyPr/>
        <a:lstStyle/>
        <a:p>
          <a:r>
            <a:rPr lang="pl-PL" dirty="0"/>
            <a:t>Dowartościowanie</a:t>
          </a:r>
          <a:endParaRPr lang="en-US" dirty="0"/>
        </a:p>
      </dgm:t>
    </dgm:pt>
    <dgm:pt modelId="{C15922B4-4443-42B3-AD74-E07A188443D4}" type="parTrans" cxnId="{C375E9ED-1472-429B-810C-E53FAF870627}">
      <dgm:prSet/>
      <dgm:spPr/>
      <dgm:t>
        <a:bodyPr/>
        <a:lstStyle/>
        <a:p>
          <a:endParaRPr lang="en-US"/>
        </a:p>
      </dgm:t>
    </dgm:pt>
    <dgm:pt modelId="{F4594142-C04E-4F81-A39F-FBA8B224B517}" type="sibTrans" cxnId="{C375E9ED-1472-429B-810C-E53FAF870627}">
      <dgm:prSet/>
      <dgm:spPr/>
      <dgm:t>
        <a:bodyPr/>
        <a:lstStyle/>
        <a:p>
          <a:endParaRPr lang="en-US"/>
        </a:p>
      </dgm:t>
    </dgm:pt>
    <dgm:pt modelId="{F0878B83-B0C3-4AD3-ABB8-E643925A2D21}">
      <dgm:prSet/>
      <dgm:spPr/>
      <dgm:t>
        <a:bodyPr/>
        <a:lstStyle/>
        <a:p>
          <a:r>
            <a:rPr lang="pl-PL" dirty="0"/>
            <a:t>Przeformułowanie</a:t>
          </a:r>
          <a:endParaRPr lang="en-US" dirty="0"/>
        </a:p>
      </dgm:t>
    </dgm:pt>
    <dgm:pt modelId="{7D416C7E-A49D-4323-9C56-2CCEB0CFBC02}" type="parTrans" cxnId="{1FD5E531-5173-4429-AB8F-5F1F3F6F2BB9}">
      <dgm:prSet/>
      <dgm:spPr/>
      <dgm:t>
        <a:bodyPr/>
        <a:lstStyle/>
        <a:p>
          <a:endParaRPr lang="en-US"/>
        </a:p>
      </dgm:t>
    </dgm:pt>
    <dgm:pt modelId="{0935039D-DA93-4882-8EFC-A3F7CDD981DF}" type="sibTrans" cxnId="{1FD5E531-5173-4429-AB8F-5F1F3F6F2BB9}">
      <dgm:prSet/>
      <dgm:spPr/>
      <dgm:t>
        <a:bodyPr/>
        <a:lstStyle/>
        <a:p>
          <a:endParaRPr lang="en-US"/>
        </a:p>
      </dgm:t>
    </dgm:pt>
    <dgm:pt modelId="{908E0C5D-C49D-4A72-886E-15450537D6CD}" type="pres">
      <dgm:prSet presAssocID="{C0B51D27-C654-47E6-A4D8-6A9642214E55}" presName="vert0" presStyleCnt="0">
        <dgm:presLayoutVars>
          <dgm:dir/>
          <dgm:animOne val="branch"/>
          <dgm:animLvl val="lvl"/>
        </dgm:presLayoutVars>
      </dgm:prSet>
      <dgm:spPr/>
    </dgm:pt>
    <dgm:pt modelId="{4E7F2CBA-CB64-4D9E-92CD-07D8BF387673}" type="pres">
      <dgm:prSet presAssocID="{0594AA9D-1133-49DF-A95A-949567D90404}" presName="thickLine" presStyleLbl="alignNode1" presStyleIdx="0" presStyleCnt="6"/>
      <dgm:spPr/>
    </dgm:pt>
    <dgm:pt modelId="{C824C91E-2EF2-46A9-882A-B3ED34AC4A4A}" type="pres">
      <dgm:prSet presAssocID="{0594AA9D-1133-49DF-A95A-949567D90404}" presName="horz1" presStyleCnt="0"/>
      <dgm:spPr/>
    </dgm:pt>
    <dgm:pt modelId="{19633D2A-B244-49FC-8968-F05C01C21EB1}" type="pres">
      <dgm:prSet presAssocID="{0594AA9D-1133-49DF-A95A-949567D90404}" presName="tx1" presStyleLbl="revTx" presStyleIdx="0" presStyleCnt="6"/>
      <dgm:spPr/>
    </dgm:pt>
    <dgm:pt modelId="{1065ABC0-F581-4219-9C1A-768768D6C646}" type="pres">
      <dgm:prSet presAssocID="{0594AA9D-1133-49DF-A95A-949567D90404}" presName="vert1" presStyleCnt="0"/>
      <dgm:spPr/>
    </dgm:pt>
    <dgm:pt modelId="{A5331B9F-5A7E-41B6-A15B-BEF6897F0F4A}" type="pres">
      <dgm:prSet presAssocID="{DE9E21F3-6A55-46C7-8E59-AE1D6A2C0A8E}" presName="thickLine" presStyleLbl="alignNode1" presStyleIdx="1" presStyleCnt="6"/>
      <dgm:spPr/>
    </dgm:pt>
    <dgm:pt modelId="{EAD6204B-2A31-44D5-A60A-46A1557B3D4E}" type="pres">
      <dgm:prSet presAssocID="{DE9E21F3-6A55-46C7-8E59-AE1D6A2C0A8E}" presName="horz1" presStyleCnt="0"/>
      <dgm:spPr/>
    </dgm:pt>
    <dgm:pt modelId="{446FD77B-9CC4-4AD4-BC13-E9D5E4DECE9B}" type="pres">
      <dgm:prSet presAssocID="{DE9E21F3-6A55-46C7-8E59-AE1D6A2C0A8E}" presName="tx1" presStyleLbl="revTx" presStyleIdx="1" presStyleCnt="6"/>
      <dgm:spPr/>
    </dgm:pt>
    <dgm:pt modelId="{2455AFE6-7E40-43C8-8686-0B6B76FDA045}" type="pres">
      <dgm:prSet presAssocID="{DE9E21F3-6A55-46C7-8E59-AE1D6A2C0A8E}" presName="vert1" presStyleCnt="0"/>
      <dgm:spPr/>
    </dgm:pt>
    <dgm:pt modelId="{EEB571A4-C80A-4CF8-86FD-FEC6D0C09B4B}" type="pres">
      <dgm:prSet presAssocID="{74F2EFDE-647C-4884-90C3-345242A9C75A}" presName="thickLine" presStyleLbl="alignNode1" presStyleIdx="2" presStyleCnt="6"/>
      <dgm:spPr/>
    </dgm:pt>
    <dgm:pt modelId="{C2CE8F93-3F14-4BAA-9A86-A9DC4A4CC287}" type="pres">
      <dgm:prSet presAssocID="{74F2EFDE-647C-4884-90C3-345242A9C75A}" presName="horz1" presStyleCnt="0"/>
      <dgm:spPr/>
    </dgm:pt>
    <dgm:pt modelId="{1ED547B0-9238-4EF8-A5BB-779F20834198}" type="pres">
      <dgm:prSet presAssocID="{74F2EFDE-647C-4884-90C3-345242A9C75A}" presName="tx1" presStyleLbl="revTx" presStyleIdx="2" presStyleCnt="6"/>
      <dgm:spPr/>
    </dgm:pt>
    <dgm:pt modelId="{1DFCBD30-C534-46E0-949A-0E3A4A6CFDAE}" type="pres">
      <dgm:prSet presAssocID="{74F2EFDE-647C-4884-90C3-345242A9C75A}" presName="vert1" presStyleCnt="0"/>
      <dgm:spPr/>
    </dgm:pt>
    <dgm:pt modelId="{258C1373-2E9D-422F-9FAA-1B39EDA596C1}" type="pres">
      <dgm:prSet presAssocID="{117CCB55-E2B1-41EA-8D4E-A698E98B0AF4}" presName="thickLine" presStyleLbl="alignNode1" presStyleIdx="3" presStyleCnt="6"/>
      <dgm:spPr/>
    </dgm:pt>
    <dgm:pt modelId="{7647987A-6CFE-4254-B5D5-03B7D545AD6B}" type="pres">
      <dgm:prSet presAssocID="{117CCB55-E2B1-41EA-8D4E-A698E98B0AF4}" presName="horz1" presStyleCnt="0"/>
      <dgm:spPr/>
    </dgm:pt>
    <dgm:pt modelId="{547D7CC2-1358-454C-A718-9B6A0B8AACB5}" type="pres">
      <dgm:prSet presAssocID="{117CCB55-E2B1-41EA-8D4E-A698E98B0AF4}" presName="tx1" presStyleLbl="revTx" presStyleIdx="3" presStyleCnt="6"/>
      <dgm:spPr/>
    </dgm:pt>
    <dgm:pt modelId="{A5F9C14B-C0D2-498D-AFC4-C17C0683A396}" type="pres">
      <dgm:prSet presAssocID="{117CCB55-E2B1-41EA-8D4E-A698E98B0AF4}" presName="vert1" presStyleCnt="0"/>
      <dgm:spPr/>
    </dgm:pt>
    <dgm:pt modelId="{3A6D246C-7B9A-49DB-B087-04BE3824BDE7}" type="pres">
      <dgm:prSet presAssocID="{F5B85D5A-903A-4A12-AE2E-CC5FEAD522F0}" presName="thickLine" presStyleLbl="alignNode1" presStyleIdx="4" presStyleCnt="6"/>
      <dgm:spPr/>
    </dgm:pt>
    <dgm:pt modelId="{FC05D2A5-0E2E-4DB9-B4EA-232E02A20C02}" type="pres">
      <dgm:prSet presAssocID="{F5B85D5A-903A-4A12-AE2E-CC5FEAD522F0}" presName="horz1" presStyleCnt="0"/>
      <dgm:spPr/>
    </dgm:pt>
    <dgm:pt modelId="{1DFB7836-F633-4D6D-9CF1-43FDFDD4A493}" type="pres">
      <dgm:prSet presAssocID="{F5B85D5A-903A-4A12-AE2E-CC5FEAD522F0}" presName="tx1" presStyleLbl="revTx" presStyleIdx="4" presStyleCnt="6"/>
      <dgm:spPr/>
    </dgm:pt>
    <dgm:pt modelId="{D5BB43D2-59C1-4CA9-B778-B34DBA07009D}" type="pres">
      <dgm:prSet presAssocID="{F5B85D5A-903A-4A12-AE2E-CC5FEAD522F0}" presName="vert1" presStyleCnt="0"/>
      <dgm:spPr/>
    </dgm:pt>
    <dgm:pt modelId="{CFADAD72-89AC-4C02-89F1-D31B9614A7F1}" type="pres">
      <dgm:prSet presAssocID="{F0878B83-B0C3-4AD3-ABB8-E643925A2D21}" presName="thickLine" presStyleLbl="alignNode1" presStyleIdx="5" presStyleCnt="6"/>
      <dgm:spPr/>
    </dgm:pt>
    <dgm:pt modelId="{E2E4CC0A-EDE0-4425-8E60-15DEB2D1FF62}" type="pres">
      <dgm:prSet presAssocID="{F0878B83-B0C3-4AD3-ABB8-E643925A2D21}" presName="horz1" presStyleCnt="0"/>
      <dgm:spPr/>
    </dgm:pt>
    <dgm:pt modelId="{2E94F5E9-B5BE-4471-ACC2-6D566BCC2FF4}" type="pres">
      <dgm:prSet presAssocID="{F0878B83-B0C3-4AD3-ABB8-E643925A2D21}" presName="tx1" presStyleLbl="revTx" presStyleIdx="5" presStyleCnt="6"/>
      <dgm:spPr/>
    </dgm:pt>
    <dgm:pt modelId="{EB3CC892-D93B-4B7C-8877-8124026E874E}" type="pres">
      <dgm:prSet presAssocID="{F0878B83-B0C3-4AD3-ABB8-E643925A2D21}" presName="vert1" presStyleCnt="0"/>
      <dgm:spPr/>
    </dgm:pt>
  </dgm:ptLst>
  <dgm:cxnLst>
    <dgm:cxn modelId="{D6089E2F-D37D-4315-ACE4-1CF65E88E7F3}" type="presOf" srcId="{F5B85D5A-903A-4A12-AE2E-CC5FEAD522F0}" destId="{1DFB7836-F633-4D6D-9CF1-43FDFDD4A493}" srcOrd="0" destOrd="0" presId="urn:microsoft.com/office/officeart/2008/layout/LinedList"/>
    <dgm:cxn modelId="{EFEE2230-5CA7-4262-935D-91CE8D68312D}" type="presOf" srcId="{C0B51D27-C654-47E6-A4D8-6A9642214E55}" destId="{908E0C5D-C49D-4A72-886E-15450537D6CD}" srcOrd="0" destOrd="0" presId="urn:microsoft.com/office/officeart/2008/layout/LinedList"/>
    <dgm:cxn modelId="{1FD5E531-5173-4429-AB8F-5F1F3F6F2BB9}" srcId="{C0B51D27-C654-47E6-A4D8-6A9642214E55}" destId="{F0878B83-B0C3-4AD3-ABB8-E643925A2D21}" srcOrd="5" destOrd="0" parTransId="{7D416C7E-A49D-4323-9C56-2CCEB0CFBC02}" sibTransId="{0935039D-DA93-4882-8EFC-A3F7CDD981DF}"/>
    <dgm:cxn modelId="{EFD98135-B4FD-4D5D-9D39-495823A60F4D}" type="presOf" srcId="{0594AA9D-1133-49DF-A95A-949567D90404}" destId="{19633D2A-B244-49FC-8968-F05C01C21EB1}" srcOrd="0" destOrd="0" presId="urn:microsoft.com/office/officeart/2008/layout/LinedList"/>
    <dgm:cxn modelId="{D6469866-E774-408C-B97A-4799BEA10184}" type="presOf" srcId="{74F2EFDE-647C-4884-90C3-345242A9C75A}" destId="{1ED547B0-9238-4EF8-A5BB-779F20834198}" srcOrd="0" destOrd="0" presId="urn:microsoft.com/office/officeart/2008/layout/LinedList"/>
    <dgm:cxn modelId="{34643E79-9FB8-4500-8FFA-16B7F9A153E1}" srcId="{C0B51D27-C654-47E6-A4D8-6A9642214E55}" destId="{0594AA9D-1133-49DF-A95A-949567D90404}" srcOrd="0" destOrd="0" parTransId="{EFA80CD6-B0FB-4E24-A499-061A76F96192}" sibTransId="{3BE5E054-D2AB-4130-8B22-CD28FF83007D}"/>
    <dgm:cxn modelId="{AF137E96-2E28-4452-8B9F-2342A81E7F95}" srcId="{C0B51D27-C654-47E6-A4D8-6A9642214E55}" destId="{DE9E21F3-6A55-46C7-8E59-AE1D6A2C0A8E}" srcOrd="1" destOrd="0" parTransId="{5D8457F3-1C3A-49E9-969A-E27EF7552DF8}" sibTransId="{A96B55EA-3307-49FF-B3DB-27B3088F0450}"/>
    <dgm:cxn modelId="{198104C5-78E6-417B-B371-77BDA26E3714}" type="presOf" srcId="{117CCB55-E2B1-41EA-8D4E-A698E98B0AF4}" destId="{547D7CC2-1358-454C-A718-9B6A0B8AACB5}" srcOrd="0" destOrd="0" presId="urn:microsoft.com/office/officeart/2008/layout/LinedList"/>
    <dgm:cxn modelId="{134296C7-6CEB-4799-95FD-7644CB1C3BB1}" srcId="{C0B51D27-C654-47E6-A4D8-6A9642214E55}" destId="{74F2EFDE-647C-4884-90C3-345242A9C75A}" srcOrd="2" destOrd="0" parTransId="{52E4AF6B-F569-4112-8EAE-1C54077AAC24}" sibTransId="{4D4B1C47-DF5E-4ADB-99C2-BDC7A7116F6E}"/>
    <dgm:cxn modelId="{DB68CECA-0C6F-48AC-BFFB-EB8AFFAE6A23}" srcId="{C0B51D27-C654-47E6-A4D8-6A9642214E55}" destId="{117CCB55-E2B1-41EA-8D4E-A698E98B0AF4}" srcOrd="3" destOrd="0" parTransId="{EDEA9F9C-0E27-4E30-B6CE-97A5C838B68A}" sibTransId="{53BA7D16-59EE-4E2A-BA48-C8166E13D9D2}"/>
    <dgm:cxn modelId="{C375E9ED-1472-429B-810C-E53FAF870627}" srcId="{C0B51D27-C654-47E6-A4D8-6A9642214E55}" destId="{F5B85D5A-903A-4A12-AE2E-CC5FEAD522F0}" srcOrd="4" destOrd="0" parTransId="{C15922B4-4443-42B3-AD74-E07A188443D4}" sibTransId="{F4594142-C04E-4F81-A39F-FBA8B224B517}"/>
    <dgm:cxn modelId="{D72F14FA-4936-4059-80F8-E0508D6083A3}" type="presOf" srcId="{F0878B83-B0C3-4AD3-ABB8-E643925A2D21}" destId="{2E94F5E9-B5BE-4471-ACC2-6D566BCC2FF4}" srcOrd="0" destOrd="0" presId="urn:microsoft.com/office/officeart/2008/layout/LinedList"/>
    <dgm:cxn modelId="{816769FE-4707-4B30-B976-28EA75AFF277}" type="presOf" srcId="{DE9E21F3-6A55-46C7-8E59-AE1D6A2C0A8E}" destId="{446FD77B-9CC4-4AD4-BC13-E9D5E4DECE9B}" srcOrd="0" destOrd="0" presId="urn:microsoft.com/office/officeart/2008/layout/LinedList"/>
    <dgm:cxn modelId="{0CD7D183-0984-48ED-97D0-D4036D54EB56}" type="presParOf" srcId="{908E0C5D-C49D-4A72-886E-15450537D6CD}" destId="{4E7F2CBA-CB64-4D9E-92CD-07D8BF387673}" srcOrd="0" destOrd="0" presId="urn:microsoft.com/office/officeart/2008/layout/LinedList"/>
    <dgm:cxn modelId="{5C596BD6-DC64-4AF7-B470-DA80A3CC7870}" type="presParOf" srcId="{908E0C5D-C49D-4A72-886E-15450537D6CD}" destId="{C824C91E-2EF2-46A9-882A-B3ED34AC4A4A}" srcOrd="1" destOrd="0" presId="urn:microsoft.com/office/officeart/2008/layout/LinedList"/>
    <dgm:cxn modelId="{541ECACB-D1AE-4386-AA41-1C83761F6501}" type="presParOf" srcId="{C824C91E-2EF2-46A9-882A-B3ED34AC4A4A}" destId="{19633D2A-B244-49FC-8968-F05C01C21EB1}" srcOrd="0" destOrd="0" presId="urn:microsoft.com/office/officeart/2008/layout/LinedList"/>
    <dgm:cxn modelId="{F910AD63-1B65-49F2-AD2D-DB06A13CA0F5}" type="presParOf" srcId="{C824C91E-2EF2-46A9-882A-B3ED34AC4A4A}" destId="{1065ABC0-F581-4219-9C1A-768768D6C646}" srcOrd="1" destOrd="0" presId="urn:microsoft.com/office/officeart/2008/layout/LinedList"/>
    <dgm:cxn modelId="{6B9CFD08-6CBF-4D93-B319-8CC7929F6B87}" type="presParOf" srcId="{908E0C5D-C49D-4A72-886E-15450537D6CD}" destId="{A5331B9F-5A7E-41B6-A15B-BEF6897F0F4A}" srcOrd="2" destOrd="0" presId="urn:microsoft.com/office/officeart/2008/layout/LinedList"/>
    <dgm:cxn modelId="{420BB2B6-9B27-4764-933B-9F7370CC339A}" type="presParOf" srcId="{908E0C5D-C49D-4A72-886E-15450537D6CD}" destId="{EAD6204B-2A31-44D5-A60A-46A1557B3D4E}" srcOrd="3" destOrd="0" presId="urn:microsoft.com/office/officeart/2008/layout/LinedList"/>
    <dgm:cxn modelId="{81FDB35A-9974-44FD-A89E-8CE452539709}" type="presParOf" srcId="{EAD6204B-2A31-44D5-A60A-46A1557B3D4E}" destId="{446FD77B-9CC4-4AD4-BC13-E9D5E4DECE9B}" srcOrd="0" destOrd="0" presId="urn:microsoft.com/office/officeart/2008/layout/LinedList"/>
    <dgm:cxn modelId="{5154D563-C173-49B7-A455-5A934B63409A}" type="presParOf" srcId="{EAD6204B-2A31-44D5-A60A-46A1557B3D4E}" destId="{2455AFE6-7E40-43C8-8686-0B6B76FDA045}" srcOrd="1" destOrd="0" presId="urn:microsoft.com/office/officeart/2008/layout/LinedList"/>
    <dgm:cxn modelId="{036D30FA-9698-41B3-9E6C-EBDE5509AC73}" type="presParOf" srcId="{908E0C5D-C49D-4A72-886E-15450537D6CD}" destId="{EEB571A4-C80A-4CF8-86FD-FEC6D0C09B4B}" srcOrd="4" destOrd="0" presId="urn:microsoft.com/office/officeart/2008/layout/LinedList"/>
    <dgm:cxn modelId="{7B3EB828-8EB2-4ABD-874A-CFE44D13ED7B}" type="presParOf" srcId="{908E0C5D-C49D-4A72-886E-15450537D6CD}" destId="{C2CE8F93-3F14-4BAA-9A86-A9DC4A4CC287}" srcOrd="5" destOrd="0" presId="urn:microsoft.com/office/officeart/2008/layout/LinedList"/>
    <dgm:cxn modelId="{EA1588EF-427A-4C37-AAB9-8EAB8DE243A7}" type="presParOf" srcId="{C2CE8F93-3F14-4BAA-9A86-A9DC4A4CC287}" destId="{1ED547B0-9238-4EF8-A5BB-779F20834198}" srcOrd="0" destOrd="0" presId="urn:microsoft.com/office/officeart/2008/layout/LinedList"/>
    <dgm:cxn modelId="{39FAD039-67D7-4BB4-8763-57415EF24E55}" type="presParOf" srcId="{C2CE8F93-3F14-4BAA-9A86-A9DC4A4CC287}" destId="{1DFCBD30-C534-46E0-949A-0E3A4A6CFDAE}" srcOrd="1" destOrd="0" presId="urn:microsoft.com/office/officeart/2008/layout/LinedList"/>
    <dgm:cxn modelId="{108B6D45-46F1-4E18-8C20-0DBEAB017BA8}" type="presParOf" srcId="{908E0C5D-C49D-4A72-886E-15450537D6CD}" destId="{258C1373-2E9D-422F-9FAA-1B39EDA596C1}" srcOrd="6" destOrd="0" presId="urn:microsoft.com/office/officeart/2008/layout/LinedList"/>
    <dgm:cxn modelId="{1DCAA27B-0FF2-4485-A6BE-4595757F7CAA}" type="presParOf" srcId="{908E0C5D-C49D-4A72-886E-15450537D6CD}" destId="{7647987A-6CFE-4254-B5D5-03B7D545AD6B}" srcOrd="7" destOrd="0" presId="urn:microsoft.com/office/officeart/2008/layout/LinedList"/>
    <dgm:cxn modelId="{05B7A8CD-053D-40D6-B5E9-92B7CEFBB4BE}" type="presParOf" srcId="{7647987A-6CFE-4254-B5D5-03B7D545AD6B}" destId="{547D7CC2-1358-454C-A718-9B6A0B8AACB5}" srcOrd="0" destOrd="0" presId="urn:microsoft.com/office/officeart/2008/layout/LinedList"/>
    <dgm:cxn modelId="{3E5FF966-8FFA-4E69-AC91-0913B9766EE7}" type="presParOf" srcId="{7647987A-6CFE-4254-B5D5-03B7D545AD6B}" destId="{A5F9C14B-C0D2-498D-AFC4-C17C0683A396}" srcOrd="1" destOrd="0" presId="urn:microsoft.com/office/officeart/2008/layout/LinedList"/>
    <dgm:cxn modelId="{125EDB89-6165-48F4-8A42-1D9BB60FC8E5}" type="presParOf" srcId="{908E0C5D-C49D-4A72-886E-15450537D6CD}" destId="{3A6D246C-7B9A-49DB-B087-04BE3824BDE7}" srcOrd="8" destOrd="0" presId="urn:microsoft.com/office/officeart/2008/layout/LinedList"/>
    <dgm:cxn modelId="{F0C73FC4-340F-44B2-85F4-E6B0ACBD4151}" type="presParOf" srcId="{908E0C5D-C49D-4A72-886E-15450537D6CD}" destId="{FC05D2A5-0E2E-4DB9-B4EA-232E02A20C02}" srcOrd="9" destOrd="0" presId="urn:microsoft.com/office/officeart/2008/layout/LinedList"/>
    <dgm:cxn modelId="{365BC9D4-935F-432D-94F4-301ABF5F494B}" type="presParOf" srcId="{FC05D2A5-0E2E-4DB9-B4EA-232E02A20C02}" destId="{1DFB7836-F633-4D6D-9CF1-43FDFDD4A493}" srcOrd="0" destOrd="0" presId="urn:microsoft.com/office/officeart/2008/layout/LinedList"/>
    <dgm:cxn modelId="{FA633D4F-D90A-4CD1-A93A-C995326ABEC2}" type="presParOf" srcId="{FC05D2A5-0E2E-4DB9-B4EA-232E02A20C02}" destId="{D5BB43D2-59C1-4CA9-B778-B34DBA07009D}" srcOrd="1" destOrd="0" presId="urn:microsoft.com/office/officeart/2008/layout/LinedList"/>
    <dgm:cxn modelId="{D0583660-2522-4380-9A13-0AA08E94D170}" type="presParOf" srcId="{908E0C5D-C49D-4A72-886E-15450537D6CD}" destId="{CFADAD72-89AC-4C02-89F1-D31B9614A7F1}" srcOrd="10" destOrd="0" presId="urn:microsoft.com/office/officeart/2008/layout/LinedList"/>
    <dgm:cxn modelId="{6F74443E-F9BD-4E06-94CD-77FFDC820BA9}" type="presParOf" srcId="{908E0C5D-C49D-4A72-886E-15450537D6CD}" destId="{E2E4CC0A-EDE0-4425-8E60-15DEB2D1FF62}" srcOrd="11" destOrd="0" presId="urn:microsoft.com/office/officeart/2008/layout/LinedList"/>
    <dgm:cxn modelId="{FE45EBD2-83AC-4CD7-9EE9-3C22AABBD200}" type="presParOf" srcId="{E2E4CC0A-EDE0-4425-8E60-15DEB2D1FF62}" destId="{2E94F5E9-B5BE-4471-ACC2-6D566BCC2FF4}" srcOrd="0" destOrd="0" presId="urn:microsoft.com/office/officeart/2008/layout/LinedList"/>
    <dgm:cxn modelId="{DDF402C4-EE4C-4F9A-B01C-6BAFD9DACE8A}" type="presParOf" srcId="{E2E4CC0A-EDE0-4425-8E60-15DEB2D1FF62}" destId="{EB3CC892-D93B-4B7C-8877-8124026E874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183BC4-F2BF-43CA-906F-2562ED975BD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EDE1AF7-BEB5-4A9D-8488-AE6331695BC5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/>
            <a:t>Symulacja mediacji cywilnej</a:t>
          </a:r>
          <a:endParaRPr lang="en-US" b="1" dirty="0"/>
        </a:p>
      </dgm:t>
    </dgm:pt>
    <dgm:pt modelId="{A167105F-3EBE-4A0F-B9CC-EF86F8000532}" type="parTrans" cxnId="{8E60215B-F899-4456-A0B9-1A2902F8CFD2}">
      <dgm:prSet/>
      <dgm:spPr/>
      <dgm:t>
        <a:bodyPr/>
        <a:lstStyle/>
        <a:p>
          <a:endParaRPr lang="en-US" b="1"/>
        </a:p>
      </dgm:t>
    </dgm:pt>
    <dgm:pt modelId="{4BAB0B07-B874-4D0D-A415-224BC858A7E4}" type="sibTrans" cxnId="{8E60215B-F899-4456-A0B9-1A2902F8CFD2}">
      <dgm:prSet/>
      <dgm:spPr/>
      <dgm:t>
        <a:bodyPr/>
        <a:lstStyle/>
        <a:p>
          <a:endParaRPr lang="en-US" b="1"/>
        </a:p>
      </dgm:t>
    </dgm:pt>
    <dgm:pt modelId="{20FAEE1B-15C6-4974-9CD0-90BA295AA2F8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/>
            <a:t>Symulacja mediacji szkolnej</a:t>
          </a:r>
          <a:endParaRPr lang="en-US" b="1"/>
        </a:p>
      </dgm:t>
    </dgm:pt>
    <dgm:pt modelId="{D02AE724-FEC7-4E6E-A001-1424C909191E}" type="parTrans" cxnId="{162F0936-BB8F-4AE3-8B02-38D975C69D69}">
      <dgm:prSet/>
      <dgm:spPr/>
      <dgm:t>
        <a:bodyPr/>
        <a:lstStyle/>
        <a:p>
          <a:endParaRPr lang="en-US" b="1"/>
        </a:p>
      </dgm:t>
    </dgm:pt>
    <dgm:pt modelId="{4AF4372F-0226-4C68-99CB-FAF53E89B67F}" type="sibTrans" cxnId="{162F0936-BB8F-4AE3-8B02-38D975C69D69}">
      <dgm:prSet/>
      <dgm:spPr/>
      <dgm:t>
        <a:bodyPr/>
        <a:lstStyle/>
        <a:p>
          <a:endParaRPr lang="en-US" b="1"/>
        </a:p>
      </dgm:t>
    </dgm:pt>
    <dgm:pt modelId="{EB7CC657-2980-45C0-BE00-8C03E70743B3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/>
            <a:t>Symulacja mediacji rówieśniczej</a:t>
          </a:r>
          <a:endParaRPr lang="en-US" b="1"/>
        </a:p>
      </dgm:t>
    </dgm:pt>
    <dgm:pt modelId="{1A266D51-F393-49A8-A5B4-B9DD37915760}" type="parTrans" cxnId="{0E0795AF-1C29-4CE7-819F-9796515C42E6}">
      <dgm:prSet/>
      <dgm:spPr/>
      <dgm:t>
        <a:bodyPr/>
        <a:lstStyle/>
        <a:p>
          <a:endParaRPr lang="en-US" b="1"/>
        </a:p>
      </dgm:t>
    </dgm:pt>
    <dgm:pt modelId="{24A5DDC8-FA9C-41D7-9DCB-109F4640D5FC}" type="sibTrans" cxnId="{0E0795AF-1C29-4CE7-819F-9796515C42E6}">
      <dgm:prSet/>
      <dgm:spPr/>
      <dgm:t>
        <a:bodyPr/>
        <a:lstStyle/>
        <a:p>
          <a:endParaRPr lang="en-US" b="1"/>
        </a:p>
      </dgm:t>
    </dgm:pt>
    <dgm:pt modelId="{A8FB03B0-B10D-4822-84DA-4B60D6913A94}" type="pres">
      <dgm:prSet presAssocID="{90183BC4-F2BF-43CA-906F-2562ED975BD8}" presName="root" presStyleCnt="0">
        <dgm:presLayoutVars>
          <dgm:dir/>
          <dgm:resizeHandles val="exact"/>
        </dgm:presLayoutVars>
      </dgm:prSet>
      <dgm:spPr/>
    </dgm:pt>
    <dgm:pt modelId="{5D8839F9-D95F-451E-B5C2-8A73E97AA826}" type="pres">
      <dgm:prSet presAssocID="{8EDE1AF7-BEB5-4A9D-8488-AE6331695BC5}" presName="compNode" presStyleCnt="0"/>
      <dgm:spPr/>
    </dgm:pt>
    <dgm:pt modelId="{E4522600-CE69-43DB-8323-2A9D7EC2C37B}" type="pres">
      <dgm:prSet presAssocID="{8EDE1AF7-BEB5-4A9D-8488-AE6331695BC5}" presName="bgRect" presStyleLbl="bgShp" presStyleIdx="0" presStyleCnt="3"/>
      <dgm:spPr/>
    </dgm:pt>
    <dgm:pt modelId="{0D43EADA-E80B-40FB-BD51-638205058B62}" type="pres">
      <dgm:prSet presAssocID="{8EDE1AF7-BEB5-4A9D-8488-AE6331695BC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otkanie"/>
        </a:ext>
      </dgm:extLst>
    </dgm:pt>
    <dgm:pt modelId="{0AD05DF0-9B47-4F70-82C0-AE9F17CB151D}" type="pres">
      <dgm:prSet presAssocID="{8EDE1AF7-BEB5-4A9D-8488-AE6331695BC5}" presName="spaceRect" presStyleCnt="0"/>
      <dgm:spPr/>
    </dgm:pt>
    <dgm:pt modelId="{C2113440-D70D-4DC8-BD45-B7E0DFF031F3}" type="pres">
      <dgm:prSet presAssocID="{8EDE1AF7-BEB5-4A9D-8488-AE6331695BC5}" presName="parTx" presStyleLbl="revTx" presStyleIdx="0" presStyleCnt="3">
        <dgm:presLayoutVars>
          <dgm:chMax val="0"/>
          <dgm:chPref val="0"/>
        </dgm:presLayoutVars>
      </dgm:prSet>
      <dgm:spPr/>
    </dgm:pt>
    <dgm:pt modelId="{DFE9095B-3623-49BD-A5FC-FAEDA2B34620}" type="pres">
      <dgm:prSet presAssocID="{4BAB0B07-B874-4D0D-A415-224BC858A7E4}" presName="sibTrans" presStyleCnt="0"/>
      <dgm:spPr/>
    </dgm:pt>
    <dgm:pt modelId="{1D7204D4-2912-447C-9AE4-80249327E9EE}" type="pres">
      <dgm:prSet presAssocID="{20FAEE1B-15C6-4974-9CD0-90BA295AA2F8}" presName="compNode" presStyleCnt="0"/>
      <dgm:spPr/>
    </dgm:pt>
    <dgm:pt modelId="{30B1C934-259B-477C-85E1-1705926CD0A5}" type="pres">
      <dgm:prSet presAssocID="{20FAEE1B-15C6-4974-9CD0-90BA295AA2F8}" presName="bgRect" presStyleLbl="bgShp" presStyleIdx="1" presStyleCnt="3"/>
      <dgm:spPr/>
    </dgm:pt>
    <dgm:pt modelId="{9426EF67-1D6A-42FD-8319-E60314252F13}" type="pres">
      <dgm:prSet presAssocID="{20FAEE1B-15C6-4974-9CD0-90BA295AA2F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0F0859B-958C-48D9-A2BA-733F46300FFE}" type="pres">
      <dgm:prSet presAssocID="{20FAEE1B-15C6-4974-9CD0-90BA295AA2F8}" presName="spaceRect" presStyleCnt="0"/>
      <dgm:spPr/>
    </dgm:pt>
    <dgm:pt modelId="{0FE84C61-6358-4753-AA83-4C5EEAC80E90}" type="pres">
      <dgm:prSet presAssocID="{20FAEE1B-15C6-4974-9CD0-90BA295AA2F8}" presName="parTx" presStyleLbl="revTx" presStyleIdx="1" presStyleCnt="3">
        <dgm:presLayoutVars>
          <dgm:chMax val="0"/>
          <dgm:chPref val="0"/>
        </dgm:presLayoutVars>
      </dgm:prSet>
      <dgm:spPr/>
    </dgm:pt>
    <dgm:pt modelId="{4AE9B813-11F4-4034-AD46-B0851B14B5B0}" type="pres">
      <dgm:prSet presAssocID="{4AF4372F-0226-4C68-99CB-FAF53E89B67F}" presName="sibTrans" presStyleCnt="0"/>
      <dgm:spPr/>
    </dgm:pt>
    <dgm:pt modelId="{130EAA28-EB2D-42C3-83CB-EC577001F3A0}" type="pres">
      <dgm:prSet presAssocID="{EB7CC657-2980-45C0-BE00-8C03E70743B3}" presName="compNode" presStyleCnt="0"/>
      <dgm:spPr/>
    </dgm:pt>
    <dgm:pt modelId="{77F0B731-D96A-40EF-A917-EB57DDA3DE64}" type="pres">
      <dgm:prSet presAssocID="{EB7CC657-2980-45C0-BE00-8C03E70743B3}" presName="bgRect" presStyleLbl="bgShp" presStyleIdx="2" presStyleCnt="3"/>
      <dgm:spPr/>
    </dgm:pt>
    <dgm:pt modelId="{3E55D2F7-555D-4F98-B9C0-CBDD936A920D}" type="pres">
      <dgm:prSet presAssocID="{EB7CC657-2980-45C0-BE00-8C03E70743B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97E6BCA5-846C-4D83-9CFE-975B22E78BA1}" type="pres">
      <dgm:prSet presAssocID="{EB7CC657-2980-45C0-BE00-8C03E70743B3}" presName="spaceRect" presStyleCnt="0"/>
      <dgm:spPr/>
    </dgm:pt>
    <dgm:pt modelId="{4DBD60DE-085B-40CD-A297-1D3FBD3E74A5}" type="pres">
      <dgm:prSet presAssocID="{EB7CC657-2980-45C0-BE00-8C03E70743B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62F0936-BB8F-4AE3-8B02-38D975C69D69}" srcId="{90183BC4-F2BF-43CA-906F-2562ED975BD8}" destId="{20FAEE1B-15C6-4974-9CD0-90BA295AA2F8}" srcOrd="1" destOrd="0" parTransId="{D02AE724-FEC7-4E6E-A001-1424C909191E}" sibTransId="{4AF4372F-0226-4C68-99CB-FAF53E89B67F}"/>
    <dgm:cxn modelId="{8E60215B-F899-4456-A0B9-1A2902F8CFD2}" srcId="{90183BC4-F2BF-43CA-906F-2562ED975BD8}" destId="{8EDE1AF7-BEB5-4A9D-8488-AE6331695BC5}" srcOrd="0" destOrd="0" parTransId="{A167105F-3EBE-4A0F-B9CC-EF86F8000532}" sibTransId="{4BAB0B07-B874-4D0D-A415-224BC858A7E4}"/>
    <dgm:cxn modelId="{537A7382-991C-43ED-AF13-C491362F7B1A}" type="presOf" srcId="{EB7CC657-2980-45C0-BE00-8C03E70743B3}" destId="{4DBD60DE-085B-40CD-A297-1D3FBD3E74A5}" srcOrd="0" destOrd="0" presId="urn:microsoft.com/office/officeart/2018/2/layout/IconVerticalSolidList"/>
    <dgm:cxn modelId="{EEBB2E83-C600-4BA3-A8E7-AC8E02C66862}" type="presOf" srcId="{90183BC4-F2BF-43CA-906F-2562ED975BD8}" destId="{A8FB03B0-B10D-4822-84DA-4B60D6913A94}" srcOrd="0" destOrd="0" presId="urn:microsoft.com/office/officeart/2018/2/layout/IconVerticalSolidList"/>
    <dgm:cxn modelId="{0E0795AF-1C29-4CE7-819F-9796515C42E6}" srcId="{90183BC4-F2BF-43CA-906F-2562ED975BD8}" destId="{EB7CC657-2980-45C0-BE00-8C03E70743B3}" srcOrd="2" destOrd="0" parTransId="{1A266D51-F393-49A8-A5B4-B9DD37915760}" sibTransId="{24A5DDC8-FA9C-41D7-9DCB-109F4640D5FC}"/>
    <dgm:cxn modelId="{7BE5C5C1-4FD5-43FC-82E0-58C1126542A6}" type="presOf" srcId="{8EDE1AF7-BEB5-4A9D-8488-AE6331695BC5}" destId="{C2113440-D70D-4DC8-BD45-B7E0DFF031F3}" srcOrd="0" destOrd="0" presId="urn:microsoft.com/office/officeart/2018/2/layout/IconVerticalSolidList"/>
    <dgm:cxn modelId="{7B762CC9-CF73-4A04-951B-A3884D331BAF}" type="presOf" srcId="{20FAEE1B-15C6-4974-9CD0-90BA295AA2F8}" destId="{0FE84C61-6358-4753-AA83-4C5EEAC80E90}" srcOrd="0" destOrd="0" presId="urn:microsoft.com/office/officeart/2018/2/layout/IconVerticalSolidList"/>
    <dgm:cxn modelId="{6C7FACB9-44F0-4D0B-AE9C-338B555DC4FA}" type="presParOf" srcId="{A8FB03B0-B10D-4822-84DA-4B60D6913A94}" destId="{5D8839F9-D95F-451E-B5C2-8A73E97AA826}" srcOrd="0" destOrd="0" presId="urn:microsoft.com/office/officeart/2018/2/layout/IconVerticalSolidList"/>
    <dgm:cxn modelId="{03FFC3B2-AF1D-4A3F-8D00-6F6DD2A3965E}" type="presParOf" srcId="{5D8839F9-D95F-451E-B5C2-8A73E97AA826}" destId="{E4522600-CE69-43DB-8323-2A9D7EC2C37B}" srcOrd="0" destOrd="0" presId="urn:microsoft.com/office/officeart/2018/2/layout/IconVerticalSolidList"/>
    <dgm:cxn modelId="{6B239F02-457B-4AB5-915B-8A4D4F8474B6}" type="presParOf" srcId="{5D8839F9-D95F-451E-B5C2-8A73E97AA826}" destId="{0D43EADA-E80B-40FB-BD51-638205058B62}" srcOrd="1" destOrd="0" presId="urn:microsoft.com/office/officeart/2018/2/layout/IconVerticalSolidList"/>
    <dgm:cxn modelId="{6C08417E-BBAE-460A-9562-D2E5B0D7C903}" type="presParOf" srcId="{5D8839F9-D95F-451E-B5C2-8A73E97AA826}" destId="{0AD05DF0-9B47-4F70-82C0-AE9F17CB151D}" srcOrd="2" destOrd="0" presId="urn:microsoft.com/office/officeart/2018/2/layout/IconVerticalSolidList"/>
    <dgm:cxn modelId="{E5BBED5D-6ACA-4C28-BFE0-EACF40D6F9A0}" type="presParOf" srcId="{5D8839F9-D95F-451E-B5C2-8A73E97AA826}" destId="{C2113440-D70D-4DC8-BD45-B7E0DFF031F3}" srcOrd="3" destOrd="0" presId="urn:microsoft.com/office/officeart/2018/2/layout/IconVerticalSolidList"/>
    <dgm:cxn modelId="{8999B33C-0C24-43BB-9736-A86C6F847DD8}" type="presParOf" srcId="{A8FB03B0-B10D-4822-84DA-4B60D6913A94}" destId="{DFE9095B-3623-49BD-A5FC-FAEDA2B34620}" srcOrd="1" destOrd="0" presId="urn:microsoft.com/office/officeart/2018/2/layout/IconVerticalSolidList"/>
    <dgm:cxn modelId="{AD99A180-413F-4EA6-881B-B413DB8B19FB}" type="presParOf" srcId="{A8FB03B0-B10D-4822-84DA-4B60D6913A94}" destId="{1D7204D4-2912-447C-9AE4-80249327E9EE}" srcOrd="2" destOrd="0" presId="urn:microsoft.com/office/officeart/2018/2/layout/IconVerticalSolidList"/>
    <dgm:cxn modelId="{116675C7-E552-4C73-91ED-E540CCEAAD45}" type="presParOf" srcId="{1D7204D4-2912-447C-9AE4-80249327E9EE}" destId="{30B1C934-259B-477C-85E1-1705926CD0A5}" srcOrd="0" destOrd="0" presId="urn:microsoft.com/office/officeart/2018/2/layout/IconVerticalSolidList"/>
    <dgm:cxn modelId="{30F7B1D9-1760-4BDF-9E99-4FAFA852BD64}" type="presParOf" srcId="{1D7204D4-2912-447C-9AE4-80249327E9EE}" destId="{9426EF67-1D6A-42FD-8319-E60314252F13}" srcOrd="1" destOrd="0" presId="urn:microsoft.com/office/officeart/2018/2/layout/IconVerticalSolidList"/>
    <dgm:cxn modelId="{79DA6EE7-D6E2-45EA-8A79-9D1AA5ADA6CA}" type="presParOf" srcId="{1D7204D4-2912-447C-9AE4-80249327E9EE}" destId="{00F0859B-958C-48D9-A2BA-733F46300FFE}" srcOrd="2" destOrd="0" presId="urn:microsoft.com/office/officeart/2018/2/layout/IconVerticalSolidList"/>
    <dgm:cxn modelId="{9A86E404-278B-4F56-9C33-DA025171ABF3}" type="presParOf" srcId="{1D7204D4-2912-447C-9AE4-80249327E9EE}" destId="{0FE84C61-6358-4753-AA83-4C5EEAC80E90}" srcOrd="3" destOrd="0" presId="urn:microsoft.com/office/officeart/2018/2/layout/IconVerticalSolidList"/>
    <dgm:cxn modelId="{5BE3B2B4-CF1F-471C-9FA4-90571D98E838}" type="presParOf" srcId="{A8FB03B0-B10D-4822-84DA-4B60D6913A94}" destId="{4AE9B813-11F4-4034-AD46-B0851B14B5B0}" srcOrd="3" destOrd="0" presId="urn:microsoft.com/office/officeart/2018/2/layout/IconVerticalSolidList"/>
    <dgm:cxn modelId="{B3CF7E21-0E2E-4C8B-9020-77C31CE92824}" type="presParOf" srcId="{A8FB03B0-B10D-4822-84DA-4B60D6913A94}" destId="{130EAA28-EB2D-42C3-83CB-EC577001F3A0}" srcOrd="4" destOrd="0" presId="urn:microsoft.com/office/officeart/2018/2/layout/IconVerticalSolidList"/>
    <dgm:cxn modelId="{D5BE09C2-EA34-410A-A992-10E905C6C293}" type="presParOf" srcId="{130EAA28-EB2D-42C3-83CB-EC577001F3A0}" destId="{77F0B731-D96A-40EF-A917-EB57DDA3DE64}" srcOrd="0" destOrd="0" presId="urn:microsoft.com/office/officeart/2018/2/layout/IconVerticalSolidList"/>
    <dgm:cxn modelId="{E75B874F-9494-45CB-83C8-D748E1D1EEBE}" type="presParOf" srcId="{130EAA28-EB2D-42C3-83CB-EC577001F3A0}" destId="{3E55D2F7-555D-4F98-B9C0-CBDD936A920D}" srcOrd="1" destOrd="0" presId="urn:microsoft.com/office/officeart/2018/2/layout/IconVerticalSolidList"/>
    <dgm:cxn modelId="{E35A6D1B-ED19-4999-829E-75AEAC55547E}" type="presParOf" srcId="{130EAA28-EB2D-42C3-83CB-EC577001F3A0}" destId="{97E6BCA5-846C-4D83-9CFE-975B22E78BA1}" srcOrd="2" destOrd="0" presId="urn:microsoft.com/office/officeart/2018/2/layout/IconVerticalSolidList"/>
    <dgm:cxn modelId="{EF1920DB-1137-4401-B1DB-BCB98B2773BE}" type="presParOf" srcId="{130EAA28-EB2D-42C3-83CB-EC577001F3A0}" destId="{4DBD60DE-085B-40CD-A297-1D3FBD3E74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63C62-A926-41A9-B743-007BEDE43BA4}">
      <dsp:nvSpPr>
        <dsp:cNvPr id="0" name=""/>
        <dsp:cNvSpPr/>
      </dsp:nvSpPr>
      <dsp:spPr>
        <a:xfrm>
          <a:off x="7" y="5715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1. Potrzeba przeprowadzenia mediacji</a:t>
          </a:r>
        </a:p>
      </dsp:txBody>
      <dsp:txXfrm>
        <a:off x="22232" y="27940"/>
        <a:ext cx="6456792" cy="714367"/>
      </dsp:txXfrm>
    </dsp:sp>
    <dsp:sp modelId="{6FC13855-25D3-4C2A-BF14-5CA9E237F8EB}">
      <dsp:nvSpPr>
        <dsp:cNvPr id="0" name=""/>
        <dsp:cNvSpPr/>
      </dsp:nvSpPr>
      <dsp:spPr>
        <a:xfrm rot="5400000">
          <a:off x="3108350" y="783503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811959"/>
        <a:ext cx="204881" cy="199189"/>
      </dsp:txXfrm>
    </dsp:sp>
    <dsp:sp modelId="{7B7169DF-2EF0-4782-82FC-7C3CB34CE690}">
      <dsp:nvSpPr>
        <dsp:cNvPr id="0" name=""/>
        <dsp:cNvSpPr/>
      </dsp:nvSpPr>
      <dsp:spPr>
        <a:xfrm>
          <a:off x="7" y="1143941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2. Nawiązanie kontaktu ze stronami </a:t>
          </a:r>
        </a:p>
      </dsp:txBody>
      <dsp:txXfrm>
        <a:off x="22232" y="1166166"/>
        <a:ext cx="6456792" cy="714367"/>
      </dsp:txXfrm>
    </dsp:sp>
    <dsp:sp modelId="{DB984BF8-174D-4A38-BF97-F544FB3E5D20}">
      <dsp:nvSpPr>
        <dsp:cNvPr id="0" name=""/>
        <dsp:cNvSpPr/>
      </dsp:nvSpPr>
      <dsp:spPr>
        <a:xfrm rot="5400000">
          <a:off x="3108350" y="1921729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1950185"/>
        <a:ext cx="204881" cy="199189"/>
      </dsp:txXfrm>
    </dsp:sp>
    <dsp:sp modelId="{F896CA6D-A904-4136-869E-7287514F954F}">
      <dsp:nvSpPr>
        <dsp:cNvPr id="0" name=""/>
        <dsp:cNvSpPr/>
      </dsp:nvSpPr>
      <dsp:spPr>
        <a:xfrm>
          <a:off x="7" y="2282167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3. Zbieranie i analizowanie informacji</a:t>
          </a:r>
        </a:p>
      </dsp:txBody>
      <dsp:txXfrm>
        <a:off x="22232" y="2304392"/>
        <a:ext cx="6456792" cy="714367"/>
      </dsp:txXfrm>
    </dsp:sp>
    <dsp:sp modelId="{1BCF23C7-E232-40D7-AB6C-B387290754B2}">
      <dsp:nvSpPr>
        <dsp:cNvPr id="0" name=""/>
        <dsp:cNvSpPr/>
      </dsp:nvSpPr>
      <dsp:spPr>
        <a:xfrm rot="5400000">
          <a:off x="3108350" y="3059954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3088410"/>
        <a:ext cx="204881" cy="199189"/>
      </dsp:txXfrm>
    </dsp:sp>
    <dsp:sp modelId="{D74F7FC7-B1CB-4260-9647-9891674A21E1}">
      <dsp:nvSpPr>
        <dsp:cNvPr id="0" name=""/>
        <dsp:cNvSpPr/>
      </dsp:nvSpPr>
      <dsp:spPr>
        <a:xfrm>
          <a:off x="7" y="3420392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4. Plan mediacji   </a:t>
          </a:r>
        </a:p>
      </dsp:txBody>
      <dsp:txXfrm>
        <a:off x="22232" y="3442617"/>
        <a:ext cx="6456792" cy="714367"/>
      </dsp:txXfrm>
    </dsp:sp>
    <dsp:sp modelId="{A45DF5D6-A325-4766-8025-EE09BB419E33}">
      <dsp:nvSpPr>
        <dsp:cNvPr id="0" name=""/>
        <dsp:cNvSpPr/>
      </dsp:nvSpPr>
      <dsp:spPr>
        <a:xfrm rot="5400000">
          <a:off x="3108350" y="4198180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4226636"/>
        <a:ext cx="204881" cy="199189"/>
      </dsp:txXfrm>
    </dsp:sp>
    <dsp:sp modelId="{54B15D83-7F07-4AA2-A118-B4672D9982C4}">
      <dsp:nvSpPr>
        <dsp:cNvPr id="0" name=""/>
        <dsp:cNvSpPr/>
      </dsp:nvSpPr>
      <dsp:spPr>
        <a:xfrm>
          <a:off x="7" y="4558618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5. Budowanie zaufania i współpracy</a:t>
          </a:r>
        </a:p>
      </dsp:txBody>
      <dsp:txXfrm>
        <a:off x="22232" y="4580843"/>
        <a:ext cx="6456792" cy="714367"/>
      </dsp:txXfrm>
    </dsp:sp>
    <dsp:sp modelId="{D228BA55-CBA9-4D2E-BA79-AB1EF29626F5}">
      <dsp:nvSpPr>
        <dsp:cNvPr id="0" name=""/>
        <dsp:cNvSpPr/>
      </dsp:nvSpPr>
      <dsp:spPr>
        <a:xfrm rot="5400000">
          <a:off x="3108350" y="5336405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 rot="-5400000">
        <a:off x="3148188" y="5364861"/>
        <a:ext cx="204881" cy="199189"/>
      </dsp:txXfrm>
    </dsp:sp>
    <dsp:sp modelId="{83DA873D-0683-4316-920F-370DA9897A68}">
      <dsp:nvSpPr>
        <dsp:cNvPr id="0" name=""/>
        <dsp:cNvSpPr/>
      </dsp:nvSpPr>
      <dsp:spPr>
        <a:xfrm>
          <a:off x="0" y="5696844"/>
          <a:ext cx="6501258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6. Rozpoczęcie sesji mediacyjnej </a:t>
          </a:r>
        </a:p>
      </dsp:txBody>
      <dsp:txXfrm>
        <a:off x="22225" y="5719069"/>
        <a:ext cx="6456808" cy="7143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63C62-A926-41A9-B743-007BEDE43BA4}">
      <dsp:nvSpPr>
        <dsp:cNvPr id="0" name=""/>
        <dsp:cNvSpPr/>
      </dsp:nvSpPr>
      <dsp:spPr>
        <a:xfrm>
          <a:off x="7" y="5715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7. Zdefiniowanie spraw</a:t>
          </a:r>
        </a:p>
      </dsp:txBody>
      <dsp:txXfrm>
        <a:off x="22232" y="27940"/>
        <a:ext cx="6456792" cy="714367"/>
      </dsp:txXfrm>
    </dsp:sp>
    <dsp:sp modelId="{6FC13855-25D3-4C2A-BF14-5CA9E237F8EB}">
      <dsp:nvSpPr>
        <dsp:cNvPr id="0" name=""/>
        <dsp:cNvSpPr/>
      </dsp:nvSpPr>
      <dsp:spPr>
        <a:xfrm rot="5400000">
          <a:off x="3108350" y="783503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811959"/>
        <a:ext cx="204881" cy="199189"/>
      </dsp:txXfrm>
    </dsp:sp>
    <dsp:sp modelId="{7B7169DF-2EF0-4782-82FC-7C3CB34CE690}">
      <dsp:nvSpPr>
        <dsp:cNvPr id="0" name=""/>
        <dsp:cNvSpPr/>
      </dsp:nvSpPr>
      <dsp:spPr>
        <a:xfrm>
          <a:off x="7" y="1143941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8. Odkrywanie (ukrytych) interesów stron </a:t>
          </a:r>
        </a:p>
      </dsp:txBody>
      <dsp:txXfrm>
        <a:off x="22232" y="1166166"/>
        <a:ext cx="6456792" cy="714367"/>
      </dsp:txXfrm>
    </dsp:sp>
    <dsp:sp modelId="{DB984BF8-174D-4A38-BF97-F544FB3E5D20}">
      <dsp:nvSpPr>
        <dsp:cNvPr id="0" name=""/>
        <dsp:cNvSpPr/>
      </dsp:nvSpPr>
      <dsp:spPr>
        <a:xfrm rot="5400000">
          <a:off x="3108350" y="1921729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1950185"/>
        <a:ext cx="204881" cy="199189"/>
      </dsp:txXfrm>
    </dsp:sp>
    <dsp:sp modelId="{F896CA6D-A904-4136-869E-7287514F954F}">
      <dsp:nvSpPr>
        <dsp:cNvPr id="0" name=""/>
        <dsp:cNvSpPr/>
      </dsp:nvSpPr>
      <dsp:spPr>
        <a:xfrm>
          <a:off x="7" y="2282167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9. Generowanie opcji rozwiązań</a:t>
          </a:r>
        </a:p>
      </dsp:txBody>
      <dsp:txXfrm>
        <a:off x="22232" y="2304392"/>
        <a:ext cx="6456792" cy="714367"/>
      </dsp:txXfrm>
    </dsp:sp>
    <dsp:sp modelId="{1BCF23C7-E232-40D7-AB6C-B387290754B2}">
      <dsp:nvSpPr>
        <dsp:cNvPr id="0" name=""/>
        <dsp:cNvSpPr/>
      </dsp:nvSpPr>
      <dsp:spPr>
        <a:xfrm rot="5400000">
          <a:off x="3108350" y="3059954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3088410"/>
        <a:ext cx="204881" cy="199189"/>
      </dsp:txXfrm>
    </dsp:sp>
    <dsp:sp modelId="{D74F7FC7-B1CB-4260-9647-9891674A21E1}">
      <dsp:nvSpPr>
        <dsp:cNvPr id="0" name=""/>
        <dsp:cNvSpPr/>
      </dsp:nvSpPr>
      <dsp:spPr>
        <a:xfrm>
          <a:off x="7" y="3420392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10. Ocena możliwości rozwiązań   </a:t>
          </a:r>
        </a:p>
      </dsp:txBody>
      <dsp:txXfrm>
        <a:off x="22232" y="3442617"/>
        <a:ext cx="6456792" cy="714367"/>
      </dsp:txXfrm>
    </dsp:sp>
    <dsp:sp modelId="{A45DF5D6-A325-4766-8025-EE09BB419E33}">
      <dsp:nvSpPr>
        <dsp:cNvPr id="0" name=""/>
        <dsp:cNvSpPr/>
      </dsp:nvSpPr>
      <dsp:spPr>
        <a:xfrm rot="5400000">
          <a:off x="3108350" y="4198180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b="1" kern="1200"/>
        </a:p>
      </dsp:txBody>
      <dsp:txXfrm rot="-5400000">
        <a:off x="3148188" y="4226636"/>
        <a:ext cx="204881" cy="199189"/>
      </dsp:txXfrm>
    </dsp:sp>
    <dsp:sp modelId="{54B15D83-7F07-4AA2-A118-B4672D9982C4}">
      <dsp:nvSpPr>
        <dsp:cNvPr id="0" name=""/>
        <dsp:cNvSpPr/>
      </dsp:nvSpPr>
      <dsp:spPr>
        <a:xfrm>
          <a:off x="7" y="4558618"/>
          <a:ext cx="6501242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11. Przetarg końcowy</a:t>
          </a:r>
        </a:p>
      </dsp:txBody>
      <dsp:txXfrm>
        <a:off x="22232" y="4580843"/>
        <a:ext cx="6456792" cy="714367"/>
      </dsp:txXfrm>
    </dsp:sp>
    <dsp:sp modelId="{D228BA55-CBA9-4D2E-BA79-AB1EF29626F5}">
      <dsp:nvSpPr>
        <dsp:cNvPr id="0" name=""/>
        <dsp:cNvSpPr/>
      </dsp:nvSpPr>
      <dsp:spPr>
        <a:xfrm rot="5400000">
          <a:off x="3108350" y="5336405"/>
          <a:ext cx="284556" cy="3414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 rot="-5400000">
        <a:off x="3148188" y="5364861"/>
        <a:ext cx="204881" cy="199189"/>
      </dsp:txXfrm>
    </dsp:sp>
    <dsp:sp modelId="{83DA873D-0683-4316-920F-370DA9897A68}">
      <dsp:nvSpPr>
        <dsp:cNvPr id="0" name=""/>
        <dsp:cNvSpPr/>
      </dsp:nvSpPr>
      <dsp:spPr>
        <a:xfrm>
          <a:off x="0" y="5696844"/>
          <a:ext cx="6501258" cy="758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KROK 12. Osiągnięcie formalnego porozumienia </a:t>
          </a:r>
        </a:p>
      </dsp:txBody>
      <dsp:txXfrm>
        <a:off x="22225" y="5719069"/>
        <a:ext cx="6456808" cy="7143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23CA6-C815-44F2-A4A9-B8769B3D88F1}">
      <dsp:nvSpPr>
        <dsp:cNvPr id="0" name=""/>
        <dsp:cNvSpPr/>
      </dsp:nvSpPr>
      <dsp:spPr>
        <a:xfrm>
          <a:off x="-5291269" y="-810360"/>
          <a:ext cx="6300722" cy="6300722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569D7-3E1E-4184-AC83-5BC1EA957FA3}">
      <dsp:nvSpPr>
        <dsp:cNvPr id="0" name=""/>
        <dsp:cNvSpPr/>
      </dsp:nvSpPr>
      <dsp:spPr>
        <a:xfrm>
          <a:off x="376408" y="246448"/>
          <a:ext cx="8199057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>
              <a:solidFill>
                <a:schemeClr val="accent2">
                  <a:lumMod val="25000"/>
                </a:schemeClr>
              </a:solidFill>
            </a:rPr>
            <a:t>Wyjaśnienie mediacji i uzyskanie zrozumienia oraz zgody (wprowadzenie + kontrakt) </a:t>
          </a:r>
          <a:endParaRPr lang="en-US" sz="1700" b="1" kern="1200">
            <a:solidFill>
              <a:schemeClr val="accent2">
                <a:lumMod val="25000"/>
              </a:schemeClr>
            </a:solidFill>
          </a:endParaRPr>
        </a:p>
      </dsp:txBody>
      <dsp:txXfrm>
        <a:off x="376408" y="246448"/>
        <a:ext cx="8199057" cy="492710"/>
      </dsp:txXfrm>
    </dsp:sp>
    <dsp:sp modelId="{362E40E4-507F-4992-BBD2-22ACB33AA5A7}">
      <dsp:nvSpPr>
        <dsp:cNvPr id="0" name=""/>
        <dsp:cNvSpPr/>
      </dsp:nvSpPr>
      <dsp:spPr>
        <a:xfrm>
          <a:off x="68464" y="184860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30200D-00AE-45AD-B13B-E75BC28060C0}">
      <dsp:nvSpPr>
        <dsp:cNvPr id="0" name=""/>
        <dsp:cNvSpPr/>
      </dsp:nvSpPr>
      <dsp:spPr>
        <a:xfrm>
          <a:off x="781696" y="985421"/>
          <a:ext cx="7793769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>
              <a:solidFill>
                <a:schemeClr val="accent2">
                  <a:lumMod val="25000"/>
                </a:schemeClr>
              </a:solidFill>
            </a:rPr>
            <a:t>Wysłuchanie i zrozumienie obu stanowisk </a:t>
          </a:r>
          <a:endParaRPr lang="en-US" sz="1700" b="1" kern="1200">
            <a:solidFill>
              <a:schemeClr val="accent2">
                <a:lumMod val="25000"/>
              </a:schemeClr>
            </a:solidFill>
          </a:endParaRPr>
        </a:p>
      </dsp:txBody>
      <dsp:txXfrm>
        <a:off x="781696" y="985421"/>
        <a:ext cx="7793769" cy="492710"/>
      </dsp:txXfrm>
    </dsp:sp>
    <dsp:sp modelId="{4BB26152-D56E-4DD9-8DA5-A46F9717DD84}">
      <dsp:nvSpPr>
        <dsp:cNvPr id="0" name=""/>
        <dsp:cNvSpPr/>
      </dsp:nvSpPr>
      <dsp:spPr>
        <a:xfrm>
          <a:off x="473752" y="923832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070CD-0040-4851-95E0-10ADFA099F07}">
      <dsp:nvSpPr>
        <dsp:cNvPr id="0" name=""/>
        <dsp:cNvSpPr/>
      </dsp:nvSpPr>
      <dsp:spPr>
        <a:xfrm>
          <a:off x="967024" y="1724393"/>
          <a:ext cx="7608441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>
              <a:solidFill>
                <a:schemeClr val="accent2">
                  <a:lumMod val="25000"/>
                </a:schemeClr>
              </a:solidFill>
            </a:rPr>
            <a:t>Odkrycie osobistego znaczenia konfliktu </a:t>
          </a:r>
          <a:endParaRPr lang="en-US" sz="1700" b="1" kern="1200">
            <a:solidFill>
              <a:schemeClr val="accent2">
                <a:lumMod val="25000"/>
              </a:schemeClr>
            </a:solidFill>
          </a:endParaRPr>
        </a:p>
      </dsp:txBody>
      <dsp:txXfrm>
        <a:off x="967024" y="1724393"/>
        <a:ext cx="7608441" cy="492710"/>
      </dsp:txXfrm>
    </dsp:sp>
    <dsp:sp modelId="{9B165C42-2E61-4751-B76E-7717764560B3}">
      <dsp:nvSpPr>
        <dsp:cNvPr id="0" name=""/>
        <dsp:cNvSpPr/>
      </dsp:nvSpPr>
      <dsp:spPr>
        <a:xfrm>
          <a:off x="659080" y="1662804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8D584F-DB42-460A-B2AA-F8BB532573D5}">
      <dsp:nvSpPr>
        <dsp:cNvPr id="0" name=""/>
        <dsp:cNvSpPr/>
      </dsp:nvSpPr>
      <dsp:spPr>
        <a:xfrm>
          <a:off x="967024" y="2462897"/>
          <a:ext cx="7608441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chemeClr val="accent2">
                  <a:lumMod val="25000"/>
                </a:schemeClr>
              </a:solidFill>
            </a:rPr>
            <a:t>Od przeszłości do przyszłości </a:t>
          </a:r>
          <a:endParaRPr lang="en-US" sz="1700" b="1" kern="1200" dirty="0">
            <a:solidFill>
              <a:schemeClr val="accent2">
                <a:lumMod val="25000"/>
              </a:schemeClr>
            </a:solidFill>
          </a:endParaRPr>
        </a:p>
      </dsp:txBody>
      <dsp:txXfrm>
        <a:off x="967024" y="2462897"/>
        <a:ext cx="7608441" cy="492710"/>
      </dsp:txXfrm>
    </dsp:sp>
    <dsp:sp modelId="{A9B62F22-E9FA-4DEB-B0C0-026E8A6E95E1}">
      <dsp:nvSpPr>
        <dsp:cNvPr id="0" name=""/>
        <dsp:cNvSpPr/>
      </dsp:nvSpPr>
      <dsp:spPr>
        <a:xfrm>
          <a:off x="659080" y="2401309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7D72F-BC18-43B4-B0C5-B63AC2EDC806}">
      <dsp:nvSpPr>
        <dsp:cNvPr id="0" name=""/>
        <dsp:cNvSpPr/>
      </dsp:nvSpPr>
      <dsp:spPr>
        <a:xfrm>
          <a:off x="781696" y="3201870"/>
          <a:ext cx="7793769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>
              <a:solidFill>
                <a:schemeClr val="accent2">
                  <a:lumMod val="25000"/>
                </a:schemeClr>
              </a:solidFill>
            </a:rPr>
            <a:t>Określenie zakresu rekompensaty/ pojednanie </a:t>
          </a:r>
          <a:endParaRPr lang="en-US" sz="1700" b="1" kern="1200">
            <a:solidFill>
              <a:schemeClr val="accent2">
                <a:lumMod val="25000"/>
              </a:schemeClr>
            </a:solidFill>
          </a:endParaRPr>
        </a:p>
      </dsp:txBody>
      <dsp:txXfrm>
        <a:off x="781696" y="3201870"/>
        <a:ext cx="7793769" cy="492710"/>
      </dsp:txXfrm>
    </dsp:sp>
    <dsp:sp modelId="{B118E734-7B43-4990-A0B9-A0E3B7A5E18E}">
      <dsp:nvSpPr>
        <dsp:cNvPr id="0" name=""/>
        <dsp:cNvSpPr/>
      </dsp:nvSpPr>
      <dsp:spPr>
        <a:xfrm>
          <a:off x="473752" y="3140281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B5336-6CE9-43D5-AB55-77517A97F218}">
      <dsp:nvSpPr>
        <dsp:cNvPr id="0" name=""/>
        <dsp:cNvSpPr/>
      </dsp:nvSpPr>
      <dsp:spPr>
        <a:xfrm>
          <a:off x="376408" y="3940842"/>
          <a:ext cx="8199057" cy="492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1089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>
              <a:solidFill>
                <a:schemeClr val="accent2">
                  <a:lumMod val="25000"/>
                </a:schemeClr>
              </a:solidFill>
            </a:rPr>
            <a:t>Zapisanie ustaleń</a:t>
          </a:r>
          <a:endParaRPr lang="en-US" sz="1700" b="1" kern="1200">
            <a:solidFill>
              <a:schemeClr val="accent2">
                <a:lumMod val="25000"/>
              </a:schemeClr>
            </a:solidFill>
          </a:endParaRPr>
        </a:p>
      </dsp:txBody>
      <dsp:txXfrm>
        <a:off x="376408" y="3940842"/>
        <a:ext cx="8199057" cy="492710"/>
      </dsp:txXfrm>
    </dsp:sp>
    <dsp:sp modelId="{A4EFFBDC-E96A-4826-97E9-201B78FCA925}">
      <dsp:nvSpPr>
        <dsp:cNvPr id="0" name=""/>
        <dsp:cNvSpPr/>
      </dsp:nvSpPr>
      <dsp:spPr>
        <a:xfrm>
          <a:off x="68464" y="3879253"/>
          <a:ext cx="615888" cy="6158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A9756-D63C-4953-A679-B31E9AC6DC9D}">
      <dsp:nvSpPr>
        <dsp:cNvPr id="0" name=""/>
        <dsp:cNvSpPr/>
      </dsp:nvSpPr>
      <dsp:spPr>
        <a:xfrm>
          <a:off x="460290" y="30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Powitanie i ustalenie głównych reguł udziału w spotkaniu</a:t>
          </a:r>
          <a:endParaRPr lang="en-US" sz="1400" b="1" kern="1200"/>
        </a:p>
      </dsp:txBody>
      <dsp:txXfrm>
        <a:off x="460290" y="307"/>
        <a:ext cx="2133342" cy="1280005"/>
      </dsp:txXfrm>
    </dsp:sp>
    <dsp:sp modelId="{1DABD94B-45A7-4A73-8947-178874893EAC}">
      <dsp:nvSpPr>
        <dsp:cNvPr id="0" name=""/>
        <dsp:cNvSpPr/>
      </dsp:nvSpPr>
      <dsp:spPr>
        <a:xfrm>
          <a:off x="2806967" y="30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Przedstawienie celu mediacji</a:t>
          </a:r>
          <a:endParaRPr lang="en-US" sz="1400" b="1" kern="1200"/>
        </a:p>
      </dsp:txBody>
      <dsp:txXfrm>
        <a:off x="2806967" y="307"/>
        <a:ext cx="2133342" cy="1280005"/>
      </dsp:txXfrm>
    </dsp:sp>
    <dsp:sp modelId="{2F684B8A-9537-42A5-A00B-A86D039D82FF}">
      <dsp:nvSpPr>
        <dsp:cNvPr id="0" name=""/>
        <dsp:cNvSpPr/>
      </dsp:nvSpPr>
      <dsp:spPr>
        <a:xfrm>
          <a:off x="460290" y="149364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Wyjaśnienie zasad mediacji </a:t>
          </a:r>
          <a:endParaRPr lang="en-US" sz="1400" b="1" kern="1200"/>
        </a:p>
      </dsp:txBody>
      <dsp:txXfrm>
        <a:off x="460290" y="1493647"/>
        <a:ext cx="2133342" cy="1280005"/>
      </dsp:txXfrm>
    </dsp:sp>
    <dsp:sp modelId="{81C26EB6-4788-457C-B004-200D89E27DFE}">
      <dsp:nvSpPr>
        <dsp:cNvPr id="0" name=""/>
        <dsp:cNvSpPr/>
      </dsp:nvSpPr>
      <dsp:spPr>
        <a:xfrm>
          <a:off x="2806967" y="149364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Wskazanie zadań stron (podejmowanie decyzji, dobra wola, poufność, respektowanie kontraktu)</a:t>
          </a:r>
          <a:endParaRPr lang="en-US" sz="1400" b="1" kern="1200"/>
        </a:p>
      </dsp:txBody>
      <dsp:txXfrm>
        <a:off x="2806967" y="1493647"/>
        <a:ext cx="2133342" cy="1280005"/>
      </dsp:txXfrm>
    </dsp:sp>
    <dsp:sp modelId="{32885800-4EF2-4096-9972-C48960006696}">
      <dsp:nvSpPr>
        <dsp:cNvPr id="0" name=""/>
        <dsp:cNvSpPr/>
      </dsp:nvSpPr>
      <dsp:spPr>
        <a:xfrm>
          <a:off x="460290" y="298698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Objaśnienie głównych zadań mediatora (odpowiedzialność za proces, poufność, bezstronność, neutralność)</a:t>
          </a:r>
          <a:endParaRPr lang="en-US" sz="1400" b="1" kern="1200"/>
        </a:p>
      </dsp:txBody>
      <dsp:txXfrm>
        <a:off x="460290" y="2986987"/>
        <a:ext cx="2133342" cy="1280005"/>
      </dsp:txXfrm>
    </dsp:sp>
    <dsp:sp modelId="{7768807D-4683-4A08-B3DD-87AF357E043E}">
      <dsp:nvSpPr>
        <dsp:cNvPr id="0" name=""/>
        <dsp:cNvSpPr/>
      </dsp:nvSpPr>
      <dsp:spPr>
        <a:xfrm>
          <a:off x="2806967" y="2986987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Zgoda uczestników na mediację</a:t>
          </a:r>
          <a:endParaRPr lang="en-US" sz="1400" b="1" kern="1200"/>
        </a:p>
      </dsp:txBody>
      <dsp:txXfrm>
        <a:off x="2806967" y="2986987"/>
        <a:ext cx="2133342" cy="1280005"/>
      </dsp:txXfrm>
    </dsp:sp>
    <dsp:sp modelId="{BA9995C9-5579-4CA8-A19F-E155D113F2A9}">
      <dsp:nvSpPr>
        <dsp:cNvPr id="0" name=""/>
        <dsp:cNvSpPr/>
      </dsp:nvSpPr>
      <dsp:spPr>
        <a:xfrm>
          <a:off x="1633628" y="4480326"/>
          <a:ext cx="2133342" cy="12800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/>
            <a:t>Kontrakt co do zasad mediacji </a:t>
          </a:r>
          <a:endParaRPr lang="en-US" sz="1400" b="1" kern="1200"/>
        </a:p>
      </dsp:txBody>
      <dsp:txXfrm>
        <a:off x="1633628" y="4480326"/>
        <a:ext cx="2133342" cy="12800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F2CBA-CB64-4D9E-92CD-07D8BF387673}">
      <dsp:nvSpPr>
        <dsp:cNvPr id="0" name=""/>
        <dsp:cNvSpPr/>
      </dsp:nvSpPr>
      <dsp:spPr>
        <a:xfrm>
          <a:off x="0" y="2285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33D2A-B244-49FC-8968-F05C01C21EB1}">
      <dsp:nvSpPr>
        <dsp:cNvPr id="0" name=""/>
        <dsp:cNvSpPr/>
      </dsp:nvSpPr>
      <dsp:spPr>
        <a:xfrm>
          <a:off x="0" y="2285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Parafraza</a:t>
          </a:r>
          <a:endParaRPr lang="en-US" sz="3600" kern="1200" dirty="0"/>
        </a:p>
      </dsp:txBody>
      <dsp:txXfrm>
        <a:off x="0" y="2285"/>
        <a:ext cx="8640382" cy="779238"/>
      </dsp:txXfrm>
    </dsp:sp>
    <dsp:sp modelId="{A5331B9F-5A7E-41B6-A15B-BEF6897F0F4A}">
      <dsp:nvSpPr>
        <dsp:cNvPr id="0" name=""/>
        <dsp:cNvSpPr/>
      </dsp:nvSpPr>
      <dsp:spPr>
        <a:xfrm>
          <a:off x="0" y="781523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FD77B-9CC4-4AD4-BC13-E9D5E4DECE9B}">
      <dsp:nvSpPr>
        <dsp:cNvPr id="0" name=""/>
        <dsp:cNvSpPr/>
      </dsp:nvSpPr>
      <dsp:spPr>
        <a:xfrm>
          <a:off x="0" y="781523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Odzwierciedlenie uczuć</a:t>
          </a:r>
          <a:endParaRPr lang="en-US" sz="3600" kern="1200" dirty="0"/>
        </a:p>
      </dsp:txBody>
      <dsp:txXfrm>
        <a:off x="0" y="781523"/>
        <a:ext cx="8640382" cy="779238"/>
      </dsp:txXfrm>
    </dsp:sp>
    <dsp:sp modelId="{EEB571A4-C80A-4CF8-86FD-FEC6D0C09B4B}">
      <dsp:nvSpPr>
        <dsp:cNvPr id="0" name=""/>
        <dsp:cNvSpPr/>
      </dsp:nvSpPr>
      <dsp:spPr>
        <a:xfrm>
          <a:off x="0" y="1560762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D547B0-9238-4EF8-A5BB-779F20834198}">
      <dsp:nvSpPr>
        <dsp:cNvPr id="0" name=""/>
        <dsp:cNvSpPr/>
      </dsp:nvSpPr>
      <dsp:spPr>
        <a:xfrm>
          <a:off x="0" y="1560762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Podsumowanie</a:t>
          </a:r>
          <a:endParaRPr lang="en-US" sz="3600" kern="1200" dirty="0"/>
        </a:p>
      </dsp:txBody>
      <dsp:txXfrm>
        <a:off x="0" y="1560762"/>
        <a:ext cx="8640382" cy="779238"/>
      </dsp:txXfrm>
    </dsp:sp>
    <dsp:sp modelId="{258C1373-2E9D-422F-9FAA-1B39EDA596C1}">
      <dsp:nvSpPr>
        <dsp:cNvPr id="0" name=""/>
        <dsp:cNvSpPr/>
      </dsp:nvSpPr>
      <dsp:spPr>
        <a:xfrm>
          <a:off x="0" y="2340001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D7CC2-1358-454C-A718-9B6A0B8AACB5}">
      <dsp:nvSpPr>
        <dsp:cNvPr id="0" name=""/>
        <dsp:cNvSpPr/>
      </dsp:nvSpPr>
      <dsp:spPr>
        <a:xfrm>
          <a:off x="0" y="2340001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Wyjaśnianie/klaryfikacja</a:t>
          </a:r>
          <a:endParaRPr lang="en-US" sz="3600" kern="1200" dirty="0"/>
        </a:p>
      </dsp:txBody>
      <dsp:txXfrm>
        <a:off x="0" y="2340001"/>
        <a:ext cx="8640382" cy="779238"/>
      </dsp:txXfrm>
    </dsp:sp>
    <dsp:sp modelId="{3A6D246C-7B9A-49DB-B087-04BE3824BDE7}">
      <dsp:nvSpPr>
        <dsp:cNvPr id="0" name=""/>
        <dsp:cNvSpPr/>
      </dsp:nvSpPr>
      <dsp:spPr>
        <a:xfrm>
          <a:off x="0" y="3119239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FB7836-F633-4D6D-9CF1-43FDFDD4A493}">
      <dsp:nvSpPr>
        <dsp:cNvPr id="0" name=""/>
        <dsp:cNvSpPr/>
      </dsp:nvSpPr>
      <dsp:spPr>
        <a:xfrm>
          <a:off x="0" y="3119239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Dowartościowanie</a:t>
          </a:r>
          <a:endParaRPr lang="en-US" sz="3600" kern="1200" dirty="0"/>
        </a:p>
      </dsp:txBody>
      <dsp:txXfrm>
        <a:off x="0" y="3119239"/>
        <a:ext cx="8640382" cy="779238"/>
      </dsp:txXfrm>
    </dsp:sp>
    <dsp:sp modelId="{CFADAD72-89AC-4C02-89F1-D31B9614A7F1}">
      <dsp:nvSpPr>
        <dsp:cNvPr id="0" name=""/>
        <dsp:cNvSpPr/>
      </dsp:nvSpPr>
      <dsp:spPr>
        <a:xfrm>
          <a:off x="0" y="3898478"/>
          <a:ext cx="86403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4F5E9-B5BE-4471-ACC2-6D566BCC2FF4}">
      <dsp:nvSpPr>
        <dsp:cNvPr id="0" name=""/>
        <dsp:cNvSpPr/>
      </dsp:nvSpPr>
      <dsp:spPr>
        <a:xfrm>
          <a:off x="0" y="3898478"/>
          <a:ext cx="864038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600" kern="1200" dirty="0"/>
            <a:t>Przeformułowanie</a:t>
          </a:r>
          <a:endParaRPr lang="en-US" sz="3600" kern="1200" dirty="0"/>
        </a:p>
      </dsp:txBody>
      <dsp:txXfrm>
        <a:off x="0" y="3898478"/>
        <a:ext cx="8640382" cy="7792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22600-CE69-43DB-8323-2A9D7EC2C37B}">
      <dsp:nvSpPr>
        <dsp:cNvPr id="0" name=""/>
        <dsp:cNvSpPr/>
      </dsp:nvSpPr>
      <dsp:spPr>
        <a:xfrm>
          <a:off x="0" y="571"/>
          <a:ext cx="8640382" cy="133681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3EADA-E80B-40FB-BD51-638205058B62}">
      <dsp:nvSpPr>
        <dsp:cNvPr id="0" name=""/>
        <dsp:cNvSpPr/>
      </dsp:nvSpPr>
      <dsp:spPr>
        <a:xfrm>
          <a:off x="404387" y="301355"/>
          <a:ext cx="735249" cy="735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13440-D70D-4DC8-BD45-B7E0DFF031F3}">
      <dsp:nvSpPr>
        <dsp:cNvPr id="0" name=""/>
        <dsp:cNvSpPr/>
      </dsp:nvSpPr>
      <dsp:spPr>
        <a:xfrm>
          <a:off x="1544023" y="571"/>
          <a:ext cx="7096358" cy="1336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480" tIns="141480" rIns="141480" bIns="14148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b="1" kern="1200" dirty="0"/>
            <a:t>Symulacja mediacji cywilnej</a:t>
          </a:r>
          <a:endParaRPr lang="en-US" sz="2500" b="1" kern="1200" dirty="0"/>
        </a:p>
      </dsp:txBody>
      <dsp:txXfrm>
        <a:off x="1544023" y="571"/>
        <a:ext cx="7096358" cy="1336816"/>
      </dsp:txXfrm>
    </dsp:sp>
    <dsp:sp modelId="{30B1C934-259B-477C-85E1-1705926CD0A5}">
      <dsp:nvSpPr>
        <dsp:cNvPr id="0" name=""/>
        <dsp:cNvSpPr/>
      </dsp:nvSpPr>
      <dsp:spPr>
        <a:xfrm>
          <a:off x="0" y="1671592"/>
          <a:ext cx="8640382" cy="133681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26EF67-1D6A-42FD-8319-E60314252F13}">
      <dsp:nvSpPr>
        <dsp:cNvPr id="0" name=""/>
        <dsp:cNvSpPr/>
      </dsp:nvSpPr>
      <dsp:spPr>
        <a:xfrm>
          <a:off x="404387" y="1972376"/>
          <a:ext cx="735249" cy="735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84C61-6358-4753-AA83-4C5EEAC80E90}">
      <dsp:nvSpPr>
        <dsp:cNvPr id="0" name=""/>
        <dsp:cNvSpPr/>
      </dsp:nvSpPr>
      <dsp:spPr>
        <a:xfrm>
          <a:off x="1544023" y="1671592"/>
          <a:ext cx="7096358" cy="1336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480" tIns="141480" rIns="141480" bIns="14148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b="1" kern="1200"/>
            <a:t>Symulacja mediacji szkolnej</a:t>
          </a:r>
          <a:endParaRPr lang="en-US" sz="2500" b="1" kern="1200"/>
        </a:p>
      </dsp:txBody>
      <dsp:txXfrm>
        <a:off x="1544023" y="1671592"/>
        <a:ext cx="7096358" cy="1336816"/>
      </dsp:txXfrm>
    </dsp:sp>
    <dsp:sp modelId="{77F0B731-D96A-40EF-A917-EB57DDA3DE64}">
      <dsp:nvSpPr>
        <dsp:cNvPr id="0" name=""/>
        <dsp:cNvSpPr/>
      </dsp:nvSpPr>
      <dsp:spPr>
        <a:xfrm>
          <a:off x="0" y="3342613"/>
          <a:ext cx="8640382" cy="133681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55D2F7-555D-4F98-B9C0-CBDD936A920D}">
      <dsp:nvSpPr>
        <dsp:cNvPr id="0" name=""/>
        <dsp:cNvSpPr/>
      </dsp:nvSpPr>
      <dsp:spPr>
        <a:xfrm>
          <a:off x="404387" y="3643397"/>
          <a:ext cx="735249" cy="735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D60DE-085B-40CD-A297-1D3FBD3E74A5}">
      <dsp:nvSpPr>
        <dsp:cNvPr id="0" name=""/>
        <dsp:cNvSpPr/>
      </dsp:nvSpPr>
      <dsp:spPr>
        <a:xfrm>
          <a:off x="1544023" y="3342613"/>
          <a:ext cx="7096358" cy="1336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480" tIns="141480" rIns="141480" bIns="14148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b="1" kern="1200"/>
            <a:t>Symulacja mediacji rówieśniczej</a:t>
          </a:r>
          <a:endParaRPr lang="en-US" sz="2500" b="1" kern="1200"/>
        </a:p>
      </dsp:txBody>
      <dsp:txXfrm>
        <a:off x="1544023" y="3342613"/>
        <a:ext cx="7096358" cy="1336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21.08.2025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0F336-3605-466B-A286-20E980DF402D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21.08.2025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21.08.2025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21.08.2025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MEDIATOR SZKOLNY</a:t>
            </a:r>
            <a:br>
              <a:rPr lang="pl-PL" dirty="0"/>
            </a:br>
            <a:br>
              <a:rPr lang="pl-PL" dirty="0"/>
            </a:br>
            <a:r>
              <a:rPr lang="pl-PL" dirty="0"/>
              <a:t>Moduł 7: Trening umiejętności praktycznych – mediacje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pl-PL" dirty="0"/>
          </a:p>
          <a:p>
            <a:pPr algn="r"/>
            <a:r>
              <a:rPr lang="pl-PL" sz="2000" b="0" dirty="0"/>
              <a:t>dr Katarzyna Kobielska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ytuł 1"/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857463"/>
          </a:xfrm>
        </p:spPr>
        <p:txBody>
          <a:bodyPr>
            <a:normAutofit/>
          </a:bodyPr>
          <a:lstStyle/>
          <a:p>
            <a:pPr algn="ctr"/>
            <a:r>
              <a:rPr lang="pl-PL" sz="3527" dirty="0"/>
              <a:t>!!! KLARYFIKACJA!!!</a:t>
            </a:r>
          </a:p>
        </p:txBody>
      </p:sp>
      <p:sp>
        <p:nvSpPr>
          <p:cNvPr id="76803" name="Symbol zastępczy zawartości 2"/>
          <p:cNvSpPr>
            <a:spLocks noGrp="1"/>
          </p:cNvSpPr>
          <p:nvPr>
            <p:ph idx="1"/>
          </p:nvPr>
        </p:nvSpPr>
        <p:spPr>
          <a:xfrm>
            <a:off x="233339" y="2699716"/>
            <a:ext cx="4536504" cy="3815253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66" b="1" dirty="0"/>
              <a:t>	</a:t>
            </a:r>
            <a:r>
              <a:rPr lang="pl-PL" sz="2800" b="1" dirty="0">
                <a:latin typeface="Aptos Narrow" panose="020B0004020202020204" pitchFamily="34" charset="0"/>
              </a:rPr>
              <a:t>WYJAŚNIANIE/KLARYFIKACJA 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dopytywanie mówiącego o szczegóły oraz uszczegóławianie własnych wypowiedzi.</a:t>
            </a:r>
            <a:endParaRPr lang="pl-PL" sz="2800" b="1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0C7FF1D-7042-4400-97E4-BA76ADD687D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48605E70-5E7B-1345-72DE-565B85744121}"/>
              </a:ext>
            </a:extLst>
          </p:cNvPr>
          <p:cNvSpPr txBox="1">
            <a:spLocks/>
          </p:cNvSpPr>
          <p:nvPr/>
        </p:nvSpPr>
        <p:spPr>
          <a:xfrm>
            <a:off x="5683981" y="1462938"/>
            <a:ext cx="4342445" cy="5258538"/>
          </a:xfrm>
          <a:custGeom>
            <a:avLst/>
            <a:gdLst>
              <a:gd name="connsiteX0" fmla="*/ 0 w 4342445"/>
              <a:gd name="connsiteY0" fmla="*/ 0 h 5258538"/>
              <a:gd name="connsiteX1" fmla="*/ 412532 w 4342445"/>
              <a:gd name="connsiteY1" fmla="*/ 0 h 5258538"/>
              <a:gd name="connsiteX2" fmla="*/ 825065 w 4342445"/>
              <a:gd name="connsiteY2" fmla="*/ 0 h 5258538"/>
              <a:gd name="connsiteX3" fmla="*/ 1367870 w 4342445"/>
              <a:gd name="connsiteY3" fmla="*/ 0 h 5258538"/>
              <a:gd name="connsiteX4" fmla="*/ 1780402 w 4342445"/>
              <a:gd name="connsiteY4" fmla="*/ 0 h 5258538"/>
              <a:gd name="connsiteX5" fmla="*/ 2236359 w 4342445"/>
              <a:gd name="connsiteY5" fmla="*/ 0 h 5258538"/>
              <a:gd name="connsiteX6" fmla="*/ 2779165 w 4342445"/>
              <a:gd name="connsiteY6" fmla="*/ 0 h 5258538"/>
              <a:gd name="connsiteX7" fmla="*/ 3191697 w 4342445"/>
              <a:gd name="connsiteY7" fmla="*/ 0 h 5258538"/>
              <a:gd name="connsiteX8" fmla="*/ 3734503 w 4342445"/>
              <a:gd name="connsiteY8" fmla="*/ 0 h 5258538"/>
              <a:gd name="connsiteX9" fmla="*/ 4342445 w 4342445"/>
              <a:gd name="connsiteY9" fmla="*/ 0 h 5258538"/>
              <a:gd name="connsiteX10" fmla="*/ 4342445 w 4342445"/>
              <a:gd name="connsiteY10" fmla="*/ 584282 h 5258538"/>
              <a:gd name="connsiteX11" fmla="*/ 4342445 w 4342445"/>
              <a:gd name="connsiteY11" fmla="*/ 1273735 h 5258538"/>
              <a:gd name="connsiteX12" fmla="*/ 4342445 w 4342445"/>
              <a:gd name="connsiteY12" fmla="*/ 1805431 h 5258538"/>
              <a:gd name="connsiteX13" fmla="*/ 4342445 w 4342445"/>
              <a:gd name="connsiteY13" fmla="*/ 2442299 h 5258538"/>
              <a:gd name="connsiteX14" fmla="*/ 4342445 w 4342445"/>
              <a:gd name="connsiteY14" fmla="*/ 2921410 h 5258538"/>
              <a:gd name="connsiteX15" fmla="*/ 4342445 w 4342445"/>
              <a:gd name="connsiteY15" fmla="*/ 3453107 h 5258538"/>
              <a:gd name="connsiteX16" fmla="*/ 4342445 w 4342445"/>
              <a:gd name="connsiteY16" fmla="*/ 4037389 h 5258538"/>
              <a:gd name="connsiteX17" fmla="*/ 4342445 w 4342445"/>
              <a:gd name="connsiteY17" fmla="*/ 4569085 h 5258538"/>
              <a:gd name="connsiteX18" fmla="*/ 4342445 w 4342445"/>
              <a:gd name="connsiteY18" fmla="*/ 5258538 h 5258538"/>
              <a:gd name="connsiteX19" fmla="*/ 3799639 w 4342445"/>
              <a:gd name="connsiteY19" fmla="*/ 5258538 h 5258538"/>
              <a:gd name="connsiteX20" fmla="*/ 3213409 w 4342445"/>
              <a:gd name="connsiteY20" fmla="*/ 5258538 h 5258538"/>
              <a:gd name="connsiteX21" fmla="*/ 2627179 w 4342445"/>
              <a:gd name="connsiteY21" fmla="*/ 5258538 h 5258538"/>
              <a:gd name="connsiteX22" fmla="*/ 2214647 w 4342445"/>
              <a:gd name="connsiteY22" fmla="*/ 5258538 h 5258538"/>
              <a:gd name="connsiteX23" fmla="*/ 1628417 w 4342445"/>
              <a:gd name="connsiteY23" fmla="*/ 5258538 h 5258538"/>
              <a:gd name="connsiteX24" fmla="*/ 1172460 w 4342445"/>
              <a:gd name="connsiteY24" fmla="*/ 5258538 h 5258538"/>
              <a:gd name="connsiteX25" fmla="*/ 629655 w 4342445"/>
              <a:gd name="connsiteY25" fmla="*/ 5258538 h 5258538"/>
              <a:gd name="connsiteX26" fmla="*/ 0 w 4342445"/>
              <a:gd name="connsiteY26" fmla="*/ 5258538 h 5258538"/>
              <a:gd name="connsiteX27" fmla="*/ 0 w 4342445"/>
              <a:gd name="connsiteY27" fmla="*/ 4621671 h 5258538"/>
              <a:gd name="connsiteX28" fmla="*/ 0 w 4342445"/>
              <a:gd name="connsiteY28" fmla="*/ 3932218 h 5258538"/>
              <a:gd name="connsiteX29" fmla="*/ 0 w 4342445"/>
              <a:gd name="connsiteY29" fmla="*/ 3347936 h 5258538"/>
              <a:gd name="connsiteX30" fmla="*/ 0 w 4342445"/>
              <a:gd name="connsiteY30" fmla="*/ 2816239 h 5258538"/>
              <a:gd name="connsiteX31" fmla="*/ 0 w 4342445"/>
              <a:gd name="connsiteY31" fmla="*/ 2337128 h 5258538"/>
              <a:gd name="connsiteX32" fmla="*/ 0 w 4342445"/>
              <a:gd name="connsiteY32" fmla="*/ 1858017 h 5258538"/>
              <a:gd name="connsiteX33" fmla="*/ 0 w 4342445"/>
              <a:gd name="connsiteY33" fmla="*/ 1221149 h 5258538"/>
              <a:gd name="connsiteX34" fmla="*/ 0 w 4342445"/>
              <a:gd name="connsiteY34" fmla="*/ 742038 h 5258538"/>
              <a:gd name="connsiteX35" fmla="*/ 0 w 4342445"/>
              <a:gd name="connsiteY35" fmla="*/ 0 h 525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342445" h="5258538" fill="none" extrusionOk="0">
                <a:moveTo>
                  <a:pt x="0" y="0"/>
                </a:moveTo>
                <a:cubicBezTo>
                  <a:pt x="145575" y="-6"/>
                  <a:pt x="226487" y="39785"/>
                  <a:pt x="412532" y="0"/>
                </a:cubicBezTo>
                <a:cubicBezTo>
                  <a:pt x="598577" y="-39785"/>
                  <a:pt x="638228" y="30238"/>
                  <a:pt x="825065" y="0"/>
                </a:cubicBezTo>
                <a:cubicBezTo>
                  <a:pt x="1011902" y="-30238"/>
                  <a:pt x="1105741" y="37257"/>
                  <a:pt x="1367870" y="0"/>
                </a:cubicBezTo>
                <a:cubicBezTo>
                  <a:pt x="1630000" y="-37257"/>
                  <a:pt x="1636571" y="45066"/>
                  <a:pt x="1780402" y="0"/>
                </a:cubicBezTo>
                <a:cubicBezTo>
                  <a:pt x="1924233" y="-45066"/>
                  <a:pt x="2093576" y="50530"/>
                  <a:pt x="2236359" y="0"/>
                </a:cubicBezTo>
                <a:cubicBezTo>
                  <a:pt x="2379142" y="-50530"/>
                  <a:pt x="2567369" y="59284"/>
                  <a:pt x="2779165" y="0"/>
                </a:cubicBezTo>
                <a:cubicBezTo>
                  <a:pt x="2990961" y="-59284"/>
                  <a:pt x="3066553" y="45324"/>
                  <a:pt x="3191697" y="0"/>
                </a:cubicBezTo>
                <a:cubicBezTo>
                  <a:pt x="3316841" y="-45324"/>
                  <a:pt x="3478694" y="2692"/>
                  <a:pt x="3734503" y="0"/>
                </a:cubicBezTo>
                <a:cubicBezTo>
                  <a:pt x="3990312" y="-2692"/>
                  <a:pt x="4094128" y="3505"/>
                  <a:pt x="4342445" y="0"/>
                </a:cubicBezTo>
                <a:cubicBezTo>
                  <a:pt x="4380040" y="126229"/>
                  <a:pt x="4322075" y="349968"/>
                  <a:pt x="4342445" y="584282"/>
                </a:cubicBezTo>
                <a:cubicBezTo>
                  <a:pt x="4362815" y="818596"/>
                  <a:pt x="4276414" y="1080110"/>
                  <a:pt x="4342445" y="1273735"/>
                </a:cubicBezTo>
                <a:cubicBezTo>
                  <a:pt x="4408476" y="1467360"/>
                  <a:pt x="4299324" y="1585191"/>
                  <a:pt x="4342445" y="1805431"/>
                </a:cubicBezTo>
                <a:cubicBezTo>
                  <a:pt x="4385566" y="2025671"/>
                  <a:pt x="4300150" y="2255046"/>
                  <a:pt x="4342445" y="2442299"/>
                </a:cubicBezTo>
                <a:cubicBezTo>
                  <a:pt x="4384740" y="2629552"/>
                  <a:pt x="4311862" y="2686741"/>
                  <a:pt x="4342445" y="2921410"/>
                </a:cubicBezTo>
                <a:cubicBezTo>
                  <a:pt x="4373028" y="3156079"/>
                  <a:pt x="4318937" y="3243476"/>
                  <a:pt x="4342445" y="3453107"/>
                </a:cubicBezTo>
                <a:cubicBezTo>
                  <a:pt x="4365953" y="3662738"/>
                  <a:pt x="4314134" y="3835376"/>
                  <a:pt x="4342445" y="4037389"/>
                </a:cubicBezTo>
                <a:cubicBezTo>
                  <a:pt x="4370756" y="4239402"/>
                  <a:pt x="4312943" y="4360738"/>
                  <a:pt x="4342445" y="4569085"/>
                </a:cubicBezTo>
                <a:cubicBezTo>
                  <a:pt x="4371947" y="4777432"/>
                  <a:pt x="4320759" y="5074042"/>
                  <a:pt x="4342445" y="5258538"/>
                </a:cubicBezTo>
                <a:cubicBezTo>
                  <a:pt x="4085549" y="5313569"/>
                  <a:pt x="3999520" y="5199876"/>
                  <a:pt x="3799639" y="5258538"/>
                </a:cubicBezTo>
                <a:cubicBezTo>
                  <a:pt x="3599758" y="5317200"/>
                  <a:pt x="3489423" y="5258079"/>
                  <a:pt x="3213409" y="5258538"/>
                </a:cubicBezTo>
                <a:cubicBezTo>
                  <a:pt x="2937395" y="5258997"/>
                  <a:pt x="2822669" y="5241620"/>
                  <a:pt x="2627179" y="5258538"/>
                </a:cubicBezTo>
                <a:cubicBezTo>
                  <a:pt x="2431689" y="5275456"/>
                  <a:pt x="2383281" y="5230189"/>
                  <a:pt x="2214647" y="5258538"/>
                </a:cubicBezTo>
                <a:cubicBezTo>
                  <a:pt x="2046013" y="5286887"/>
                  <a:pt x="1788610" y="5222291"/>
                  <a:pt x="1628417" y="5258538"/>
                </a:cubicBezTo>
                <a:cubicBezTo>
                  <a:pt x="1468224" y="5294785"/>
                  <a:pt x="1328612" y="5216459"/>
                  <a:pt x="1172460" y="5258538"/>
                </a:cubicBezTo>
                <a:cubicBezTo>
                  <a:pt x="1016308" y="5300617"/>
                  <a:pt x="841546" y="5223077"/>
                  <a:pt x="629655" y="5258538"/>
                </a:cubicBezTo>
                <a:cubicBezTo>
                  <a:pt x="417764" y="5293999"/>
                  <a:pt x="247034" y="5206968"/>
                  <a:pt x="0" y="5258538"/>
                </a:cubicBezTo>
                <a:cubicBezTo>
                  <a:pt x="-47864" y="5102797"/>
                  <a:pt x="71417" y="4798459"/>
                  <a:pt x="0" y="4621671"/>
                </a:cubicBezTo>
                <a:cubicBezTo>
                  <a:pt x="-71417" y="4444883"/>
                  <a:pt x="10487" y="4077442"/>
                  <a:pt x="0" y="3932218"/>
                </a:cubicBezTo>
                <a:cubicBezTo>
                  <a:pt x="-10487" y="3786994"/>
                  <a:pt x="69902" y="3600830"/>
                  <a:pt x="0" y="3347936"/>
                </a:cubicBezTo>
                <a:cubicBezTo>
                  <a:pt x="-69902" y="3095042"/>
                  <a:pt x="46801" y="2971528"/>
                  <a:pt x="0" y="2816239"/>
                </a:cubicBezTo>
                <a:cubicBezTo>
                  <a:pt x="-46801" y="2660950"/>
                  <a:pt x="10808" y="2453497"/>
                  <a:pt x="0" y="2337128"/>
                </a:cubicBezTo>
                <a:cubicBezTo>
                  <a:pt x="-10808" y="2220759"/>
                  <a:pt x="22687" y="1957731"/>
                  <a:pt x="0" y="1858017"/>
                </a:cubicBezTo>
                <a:cubicBezTo>
                  <a:pt x="-22687" y="1758303"/>
                  <a:pt x="23832" y="1410878"/>
                  <a:pt x="0" y="1221149"/>
                </a:cubicBezTo>
                <a:cubicBezTo>
                  <a:pt x="-23832" y="1031420"/>
                  <a:pt x="8663" y="899996"/>
                  <a:pt x="0" y="742038"/>
                </a:cubicBezTo>
                <a:cubicBezTo>
                  <a:pt x="-8663" y="584080"/>
                  <a:pt x="35018" y="234398"/>
                  <a:pt x="0" y="0"/>
                </a:cubicBezTo>
                <a:close/>
              </a:path>
              <a:path w="4342445" h="5258538" stroke="0" extrusionOk="0">
                <a:moveTo>
                  <a:pt x="0" y="0"/>
                </a:moveTo>
                <a:cubicBezTo>
                  <a:pt x="202123" y="-9121"/>
                  <a:pt x="305122" y="55363"/>
                  <a:pt x="499381" y="0"/>
                </a:cubicBezTo>
                <a:cubicBezTo>
                  <a:pt x="693640" y="-55363"/>
                  <a:pt x="917430" y="47694"/>
                  <a:pt x="1085611" y="0"/>
                </a:cubicBezTo>
                <a:cubicBezTo>
                  <a:pt x="1253792" y="-47694"/>
                  <a:pt x="1376966" y="51086"/>
                  <a:pt x="1541568" y="0"/>
                </a:cubicBezTo>
                <a:cubicBezTo>
                  <a:pt x="1706170" y="-51086"/>
                  <a:pt x="1964852" y="34652"/>
                  <a:pt x="2084374" y="0"/>
                </a:cubicBezTo>
                <a:cubicBezTo>
                  <a:pt x="2203896" y="-34652"/>
                  <a:pt x="2415780" y="19066"/>
                  <a:pt x="2627179" y="0"/>
                </a:cubicBezTo>
                <a:cubicBezTo>
                  <a:pt x="2838579" y="-19066"/>
                  <a:pt x="3041247" y="36899"/>
                  <a:pt x="3256834" y="0"/>
                </a:cubicBezTo>
                <a:cubicBezTo>
                  <a:pt x="3472421" y="-36899"/>
                  <a:pt x="3605451" y="14795"/>
                  <a:pt x="3756215" y="0"/>
                </a:cubicBezTo>
                <a:cubicBezTo>
                  <a:pt x="3906979" y="-14795"/>
                  <a:pt x="4118463" y="5068"/>
                  <a:pt x="4342445" y="0"/>
                </a:cubicBezTo>
                <a:cubicBezTo>
                  <a:pt x="4416812" y="159772"/>
                  <a:pt x="4302387" y="427896"/>
                  <a:pt x="4342445" y="636867"/>
                </a:cubicBezTo>
                <a:cubicBezTo>
                  <a:pt x="4382503" y="845838"/>
                  <a:pt x="4302468" y="974198"/>
                  <a:pt x="4342445" y="1221149"/>
                </a:cubicBezTo>
                <a:cubicBezTo>
                  <a:pt x="4382422" y="1468100"/>
                  <a:pt x="4311831" y="1571117"/>
                  <a:pt x="4342445" y="1700261"/>
                </a:cubicBezTo>
                <a:cubicBezTo>
                  <a:pt x="4373059" y="1829405"/>
                  <a:pt x="4320798" y="2120596"/>
                  <a:pt x="4342445" y="2337128"/>
                </a:cubicBezTo>
                <a:cubicBezTo>
                  <a:pt x="4364092" y="2553660"/>
                  <a:pt x="4316721" y="2579945"/>
                  <a:pt x="4342445" y="2763654"/>
                </a:cubicBezTo>
                <a:cubicBezTo>
                  <a:pt x="4368169" y="2947363"/>
                  <a:pt x="4341607" y="3052246"/>
                  <a:pt x="4342445" y="3190180"/>
                </a:cubicBezTo>
                <a:cubicBezTo>
                  <a:pt x="4343283" y="3328114"/>
                  <a:pt x="4312604" y="3680731"/>
                  <a:pt x="4342445" y="3827047"/>
                </a:cubicBezTo>
                <a:cubicBezTo>
                  <a:pt x="4372286" y="3973363"/>
                  <a:pt x="4270525" y="4202244"/>
                  <a:pt x="4342445" y="4463914"/>
                </a:cubicBezTo>
                <a:cubicBezTo>
                  <a:pt x="4414365" y="4725584"/>
                  <a:pt x="4266905" y="5067756"/>
                  <a:pt x="4342445" y="5258538"/>
                </a:cubicBezTo>
                <a:cubicBezTo>
                  <a:pt x="4165866" y="5259474"/>
                  <a:pt x="4105608" y="5252671"/>
                  <a:pt x="3886488" y="5258538"/>
                </a:cubicBezTo>
                <a:cubicBezTo>
                  <a:pt x="3667368" y="5264405"/>
                  <a:pt x="3627801" y="5215346"/>
                  <a:pt x="3430532" y="5258538"/>
                </a:cubicBezTo>
                <a:cubicBezTo>
                  <a:pt x="3233263" y="5301730"/>
                  <a:pt x="3179772" y="5210608"/>
                  <a:pt x="2974575" y="5258538"/>
                </a:cubicBezTo>
                <a:cubicBezTo>
                  <a:pt x="2769378" y="5306468"/>
                  <a:pt x="2609602" y="5193919"/>
                  <a:pt x="2388345" y="5258538"/>
                </a:cubicBezTo>
                <a:cubicBezTo>
                  <a:pt x="2167088" y="5323157"/>
                  <a:pt x="2120475" y="5234146"/>
                  <a:pt x="1888964" y="5258538"/>
                </a:cubicBezTo>
                <a:cubicBezTo>
                  <a:pt x="1657453" y="5282930"/>
                  <a:pt x="1562430" y="5231859"/>
                  <a:pt x="1389582" y="5258538"/>
                </a:cubicBezTo>
                <a:cubicBezTo>
                  <a:pt x="1216734" y="5285217"/>
                  <a:pt x="983661" y="5197136"/>
                  <a:pt x="846777" y="5258538"/>
                </a:cubicBezTo>
                <a:cubicBezTo>
                  <a:pt x="709894" y="5319940"/>
                  <a:pt x="367948" y="5189452"/>
                  <a:pt x="0" y="5258538"/>
                </a:cubicBezTo>
                <a:cubicBezTo>
                  <a:pt x="-11583" y="5135431"/>
                  <a:pt x="48281" y="4956394"/>
                  <a:pt x="0" y="4832012"/>
                </a:cubicBezTo>
                <a:cubicBezTo>
                  <a:pt x="-48281" y="4707630"/>
                  <a:pt x="38236" y="4510926"/>
                  <a:pt x="0" y="4405486"/>
                </a:cubicBezTo>
                <a:cubicBezTo>
                  <a:pt x="-38236" y="4300046"/>
                  <a:pt x="31011" y="3948338"/>
                  <a:pt x="0" y="3716034"/>
                </a:cubicBezTo>
                <a:cubicBezTo>
                  <a:pt x="-31011" y="3483730"/>
                  <a:pt x="47395" y="3265817"/>
                  <a:pt x="0" y="3026581"/>
                </a:cubicBezTo>
                <a:cubicBezTo>
                  <a:pt x="-47395" y="2787345"/>
                  <a:pt x="1926" y="2701852"/>
                  <a:pt x="0" y="2600055"/>
                </a:cubicBezTo>
                <a:cubicBezTo>
                  <a:pt x="-1926" y="2498258"/>
                  <a:pt x="35693" y="2154902"/>
                  <a:pt x="0" y="2015773"/>
                </a:cubicBezTo>
                <a:cubicBezTo>
                  <a:pt x="-35693" y="1876644"/>
                  <a:pt x="47329" y="1740519"/>
                  <a:pt x="0" y="1484076"/>
                </a:cubicBezTo>
                <a:cubicBezTo>
                  <a:pt x="-47329" y="1227633"/>
                  <a:pt x="22701" y="1178881"/>
                  <a:pt x="0" y="952380"/>
                </a:cubicBezTo>
                <a:cubicBezTo>
                  <a:pt x="-22701" y="725879"/>
                  <a:pt x="113904" y="337416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7569628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vert="horz" lIns="0" tIns="0" rIns="0" bIns="0" rtlCol="0">
            <a:normAutofit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pl-PL" sz="2400" b="1" dirty="0"/>
              <a:t>	</a:t>
            </a:r>
            <a:r>
              <a:rPr lang="pl-PL" sz="2400" i="1" dirty="0"/>
              <a:t>„Kiedy i gdzie mają miejsce te sytuacje…..”</a:t>
            </a:r>
          </a:p>
          <a:p>
            <a:pPr>
              <a:buFont typeface="Arial" charset="0"/>
              <a:buNone/>
            </a:pPr>
            <a:endParaRPr lang="pl-PL" sz="2400" i="1" dirty="0"/>
          </a:p>
          <a:p>
            <a:pPr>
              <a:buFont typeface="Arial" charset="0"/>
              <a:buNone/>
            </a:pPr>
            <a:r>
              <a:rPr lang="pl-PL" sz="2400" i="1" dirty="0"/>
              <a:t>„Co jest dla ciebie ważne……….”</a:t>
            </a:r>
          </a:p>
          <a:p>
            <a:pPr>
              <a:buFont typeface="Arial" charset="0"/>
              <a:buNone/>
            </a:pPr>
            <a:endParaRPr lang="pl-PL" sz="2400" i="1" dirty="0"/>
          </a:p>
          <a:p>
            <a:pPr>
              <a:buFont typeface="Arial" charset="0"/>
              <a:buNone/>
            </a:pPr>
            <a:r>
              <a:rPr lang="pl-PL" sz="2400" i="1" dirty="0"/>
              <a:t>„Jak często………”</a:t>
            </a:r>
          </a:p>
          <a:p>
            <a:pPr>
              <a:buFont typeface="Arial" charset="0"/>
              <a:buNone/>
            </a:pPr>
            <a:endParaRPr lang="pl-PL" sz="2400" dirty="0"/>
          </a:p>
          <a:p>
            <a:pPr>
              <a:buFont typeface="Arial" charset="0"/>
              <a:buNone/>
            </a:pPr>
            <a:r>
              <a:rPr lang="pl-PL" sz="2400" i="1" dirty="0"/>
              <a:t>„Właściwie nasze stanowiska są podobne co do…”</a:t>
            </a:r>
          </a:p>
          <a:p>
            <a:pPr>
              <a:buFont typeface="Arial" charset="0"/>
              <a:buNone/>
            </a:pPr>
            <a:endParaRPr lang="pl-PL" sz="2400" dirty="0"/>
          </a:p>
          <a:p>
            <a:pPr>
              <a:buFont typeface="Arial" charset="0"/>
              <a:buNone/>
            </a:pPr>
            <a:r>
              <a:rPr lang="pl-PL" sz="2400" i="1" dirty="0"/>
              <a:t>„Wspólnie stwierdziliśmy, że…”</a:t>
            </a:r>
            <a:endParaRPr lang="pl-PL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ytuł 1"/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857463"/>
          </a:xfrm>
        </p:spPr>
        <p:txBody>
          <a:bodyPr>
            <a:normAutofit/>
          </a:bodyPr>
          <a:lstStyle/>
          <a:p>
            <a:pPr algn="ctr"/>
            <a:r>
              <a:rPr lang="pl-PL" sz="3527" dirty="0"/>
              <a:t>!!! DOWARTOŚCIOWANIE!!!</a:t>
            </a:r>
          </a:p>
        </p:txBody>
      </p:sp>
      <p:sp>
        <p:nvSpPr>
          <p:cNvPr id="78851" name="Symbol zastępczy zawartości 2"/>
          <p:cNvSpPr>
            <a:spLocks noGrp="1"/>
          </p:cNvSpPr>
          <p:nvPr>
            <p:ph idx="1"/>
          </p:nvPr>
        </p:nvSpPr>
        <p:spPr>
          <a:xfrm>
            <a:off x="233338" y="1259557"/>
            <a:ext cx="9865096" cy="2664296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66" b="1" dirty="0"/>
              <a:t>	</a:t>
            </a:r>
            <a:r>
              <a:rPr lang="pl-PL" sz="2866" dirty="0">
                <a:latin typeface="Aptos Narrow" panose="020B0004020202020204" pitchFamily="34" charset="0"/>
              </a:rPr>
              <a:t>Mediator powinien wzmacniać wysiłki, wskazywać i chwalić sukcesy stron, pokazywać mocne strony sytuacji i osób. Jeżeli dzięki mediacji strony dochodzą do porozumienia, mediator powinien oddać stronom ich sukces, gratulując im tego. Uczestnicy, opuszczając pokój mediacyjny, powinni mieć poczucie, że wykonali „kawał dobrej roboty” i że ugoda jest ich zasługą. </a:t>
            </a:r>
            <a:endParaRPr lang="pl-PL" sz="2866" b="1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0C7FF1D-7042-4400-97E4-BA76ADD687D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D2935E6F-54B2-CC7D-C9A6-05584CF52969}"/>
              </a:ext>
            </a:extLst>
          </p:cNvPr>
          <p:cNvSpPr txBox="1">
            <a:spLocks/>
          </p:cNvSpPr>
          <p:nvPr/>
        </p:nvSpPr>
        <p:spPr>
          <a:xfrm>
            <a:off x="1745506" y="4139878"/>
            <a:ext cx="7953514" cy="2814324"/>
          </a:xfrm>
          <a:custGeom>
            <a:avLst/>
            <a:gdLst>
              <a:gd name="connsiteX0" fmla="*/ 0 w 7953514"/>
              <a:gd name="connsiteY0" fmla="*/ 0 h 2814324"/>
              <a:gd name="connsiteX1" fmla="*/ 488573 w 7953514"/>
              <a:gd name="connsiteY1" fmla="*/ 0 h 2814324"/>
              <a:gd name="connsiteX2" fmla="*/ 897611 w 7953514"/>
              <a:gd name="connsiteY2" fmla="*/ 0 h 2814324"/>
              <a:gd name="connsiteX3" fmla="*/ 1386184 w 7953514"/>
              <a:gd name="connsiteY3" fmla="*/ 0 h 2814324"/>
              <a:gd name="connsiteX4" fmla="*/ 1795222 w 7953514"/>
              <a:gd name="connsiteY4" fmla="*/ 0 h 2814324"/>
              <a:gd name="connsiteX5" fmla="*/ 2522400 w 7953514"/>
              <a:gd name="connsiteY5" fmla="*/ 0 h 2814324"/>
              <a:gd name="connsiteX6" fmla="*/ 3090508 w 7953514"/>
              <a:gd name="connsiteY6" fmla="*/ 0 h 2814324"/>
              <a:gd name="connsiteX7" fmla="*/ 3738152 w 7953514"/>
              <a:gd name="connsiteY7" fmla="*/ 0 h 2814324"/>
              <a:gd name="connsiteX8" fmla="*/ 4147189 w 7953514"/>
              <a:gd name="connsiteY8" fmla="*/ 0 h 2814324"/>
              <a:gd name="connsiteX9" fmla="*/ 4556227 w 7953514"/>
              <a:gd name="connsiteY9" fmla="*/ 0 h 2814324"/>
              <a:gd name="connsiteX10" fmla="*/ 5124335 w 7953514"/>
              <a:gd name="connsiteY10" fmla="*/ 0 h 2814324"/>
              <a:gd name="connsiteX11" fmla="*/ 5453838 w 7953514"/>
              <a:gd name="connsiteY11" fmla="*/ 0 h 2814324"/>
              <a:gd name="connsiteX12" fmla="*/ 5783341 w 7953514"/>
              <a:gd name="connsiteY12" fmla="*/ 0 h 2814324"/>
              <a:gd name="connsiteX13" fmla="*/ 6192379 w 7953514"/>
              <a:gd name="connsiteY13" fmla="*/ 0 h 2814324"/>
              <a:gd name="connsiteX14" fmla="*/ 6760487 w 7953514"/>
              <a:gd name="connsiteY14" fmla="*/ 0 h 2814324"/>
              <a:gd name="connsiteX15" fmla="*/ 7953514 w 7953514"/>
              <a:gd name="connsiteY15" fmla="*/ 0 h 2814324"/>
              <a:gd name="connsiteX16" fmla="*/ 7953514 w 7953514"/>
              <a:gd name="connsiteY16" fmla="*/ 562865 h 2814324"/>
              <a:gd name="connsiteX17" fmla="*/ 7953514 w 7953514"/>
              <a:gd name="connsiteY17" fmla="*/ 1182016 h 2814324"/>
              <a:gd name="connsiteX18" fmla="*/ 7953514 w 7953514"/>
              <a:gd name="connsiteY18" fmla="*/ 1688594 h 2814324"/>
              <a:gd name="connsiteX19" fmla="*/ 7953514 w 7953514"/>
              <a:gd name="connsiteY19" fmla="*/ 2167029 h 2814324"/>
              <a:gd name="connsiteX20" fmla="*/ 7953514 w 7953514"/>
              <a:gd name="connsiteY20" fmla="*/ 2814324 h 2814324"/>
              <a:gd name="connsiteX21" fmla="*/ 7624011 w 7953514"/>
              <a:gd name="connsiteY21" fmla="*/ 2814324 h 2814324"/>
              <a:gd name="connsiteX22" fmla="*/ 7214973 w 7953514"/>
              <a:gd name="connsiteY22" fmla="*/ 2814324 h 2814324"/>
              <a:gd name="connsiteX23" fmla="*/ 6805936 w 7953514"/>
              <a:gd name="connsiteY23" fmla="*/ 2814324 h 2814324"/>
              <a:gd name="connsiteX24" fmla="*/ 6396898 w 7953514"/>
              <a:gd name="connsiteY24" fmla="*/ 2814324 h 2814324"/>
              <a:gd name="connsiteX25" fmla="*/ 5908325 w 7953514"/>
              <a:gd name="connsiteY25" fmla="*/ 2814324 h 2814324"/>
              <a:gd name="connsiteX26" fmla="*/ 5260681 w 7953514"/>
              <a:gd name="connsiteY26" fmla="*/ 2814324 h 2814324"/>
              <a:gd name="connsiteX27" fmla="*/ 4772108 w 7953514"/>
              <a:gd name="connsiteY27" fmla="*/ 2814324 h 2814324"/>
              <a:gd name="connsiteX28" fmla="*/ 4283535 w 7953514"/>
              <a:gd name="connsiteY28" fmla="*/ 2814324 h 2814324"/>
              <a:gd name="connsiteX29" fmla="*/ 3874498 w 7953514"/>
              <a:gd name="connsiteY29" fmla="*/ 2814324 h 2814324"/>
              <a:gd name="connsiteX30" fmla="*/ 3226854 w 7953514"/>
              <a:gd name="connsiteY30" fmla="*/ 2814324 h 2814324"/>
              <a:gd name="connsiteX31" fmla="*/ 2499676 w 7953514"/>
              <a:gd name="connsiteY31" fmla="*/ 2814324 h 2814324"/>
              <a:gd name="connsiteX32" fmla="*/ 2170173 w 7953514"/>
              <a:gd name="connsiteY32" fmla="*/ 2814324 h 2814324"/>
              <a:gd name="connsiteX33" fmla="*/ 1761135 w 7953514"/>
              <a:gd name="connsiteY33" fmla="*/ 2814324 h 2814324"/>
              <a:gd name="connsiteX34" fmla="*/ 1033957 w 7953514"/>
              <a:gd name="connsiteY34" fmla="*/ 2814324 h 2814324"/>
              <a:gd name="connsiteX35" fmla="*/ 0 w 7953514"/>
              <a:gd name="connsiteY35" fmla="*/ 2814324 h 2814324"/>
              <a:gd name="connsiteX36" fmla="*/ 0 w 7953514"/>
              <a:gd name="connsiteY36" fmla="*/ 2223316 h 2814324"/>
              <a:gd name="connsiteX37" fmla="*/ 0 w 7953514"/>
              <a:gd name="connsiteY37" fmla="*/ 1716738 h 2814324"/>
              <a:gd name="connsiteX38" fmla="*/ 0 w 7953514"/>
              <a:gd name="connsiteY38" fmla="*/ 1182016 h 2814324"/>
              <a:gd name="connsiteX39" fmla="*/ 0 w 7953514"/>
              <a:gd name="connsiteY39" fmla="*/ 647295 h 2814324"/>
              <a:gd name="connsiteX40" fmla="*/ 0 w 7953514"/>
              <a:gd name="connsiteY40" fmla="*/ 0 h 281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953514" h="2814324" fill="none" extrusionOk="0">
                <a:moveTo>
                  <a:pt x="0" y="0"/>
                </a:moveTo>
                <a:cubicBezTo>
                  <a:pt x="204911" y="-17880"/>
                  <a:pt x="296342" y="14741"/>
                  <a:pt x="488573" y="0"/>
                </a:cubicBezTo>
                <a:cubicBezTo>
                  <a:pt x="680804" y="-14741"/>
                  <a:pt x="771611" y="12918"/>
                  <a:pt x="897611" y="0"/>
                </a:cubicBezTo>
                <a:cubicBezTo>
                  <a:pt x="1023611" y="-12918"/>
                  <a:pt x="1203692" y="35047"/>
                  <a:pt x="1386184" y="0"/>
                </a:cubicBezTo>
                <a:cubicBezTo>
                  <a:pt x="1568676" y="-35047"/>
                  <a:pt x="1675497" y="19193"/>
                  <a:pt x="1795222" y="0"/>
                </a:cubicBezTo>
                <a:cubicBezTo>
                  <a:pt x="1914947" y="-19193"/>
                  <a:pt x="2195703" y="36460"/>
                  <a:pt x="2522400" y="0"/>
                </a:cubicBezTo>
                <a:cubicBezTo>
                  <a:pt x="2849097" y="-36460"/>
                  <a:pt x="2885050" y="43374"/>
                  <a:pt x="3090508" y="0"/>
                </a:cubicBezTo>
                <a:cubicBezTo>
                  <a:pt x="3295966" y="-43374"/>
                  <a:pt x="3516882" y="61248"/>
                  <a:pt x="3738152" y="0"/>
                </a:cubicBezTo>
                <a:cubicBezTo>
                  <a:pt x="3959422" y="-61248"/>
                  <a:pt x="3955705" y="37055"/>
                  <a:pt x="4147189" y="0"/>
                </a:cubicBezTo>
                <a:cubicBezTo>
                  <a:pt x="4338673" y="-37055"/>
                  <a:pt x="4394234" y="46786"/>
                  <a:pt x="4556227" y="0"/>
                </a:cubicBezTo>
                <a:cubicBezTo>
                  <a:pt x="4718220" y="-46786"/>
                  <a:pt x="4851778" y="54381"/>
                  <a:pt x="5124335" y="0"/>
                </a:cubicBezTo>
                <a:cubicBezTo>
                  <a:pt x="5396892" y="-54381"/>
                  <a:pt x="5348302" y="29231"/>
                  <a:pt x="5453838" y="0"/>
                </a:cubicBezTo>
                <a:cubicBezTo>
                  <a:pt x="5559374" y="-29231"/>
                  <a:pt x="5641297" y="37356"/>
                  <a:pt x="5783341" y="0"/>
                </a:cubicBezTo>
                <a:cubicBezTo>
                  <a:pt x="5925385" y="-37356"/>
                  <a:pt x="6094082" y="16380"/>
                  <a:pt x="6192379" y="0"/>
                </a:cubicBezTo>
                <a:cubicBezTo>
                  <a:pt x="6290676" y="-16380"/>
                  <a:pt x="6599340" y="12433"/>
                  <a:pt x="6760487" y="0"/>
                </a:cubicBezTo>
                <a:cubicBezTo>
                  <a:pt x="6921634" y="-12433"/>
                  <a:pt x="7375060" y="116395"/>
                  <a:pt x="7953514" y="0"/>
                </a:cubicBezTo>
                <a:cubicBezTo>
                  <a:pt x="8009698" y="244768"/>
                  <a:pt x="7913669" y="358877"/>
                  <a:pt x="7953514" y="562865"/>
                </a:cubicBezTo>
                <a:cubicBezTo>
                  <a:pt x="7993359" y="766853"/>
                  <a:pt x="7898973" y="920621"/>
                  <a:pt x="7953514" y="1182016"/>
                </a:cubicBezTo>
                <a:cubicBezTo>
                  <a:pt x="8008055" y="1443411"/>
                  <a:pt x="7906062" y="1449606"/>
                  <a:pt x="7953514" y="1688594"/>
                </a:cubicBezTo>
                <a:cubicBezTo>
                  <a:pt x="8000966" y="1927582"/>
                  <a:pt x="7941309" y="1991308"/>
                  <a:pt x="7953514" y="2167029"/>
                </a:cubicBezTo>
                <a:cubicBezTo>
                  <a:pt x="7965719" y="2342751"/>
                  <a:pt x="7948011" y="2596206"/>
                  <a:pt x="7953514" y="2814324"/>
                </a:cubicBezTo>
                <a:cubicBezTo>
                  <a:pt x="7844365" y="2820477"/>
                  <a:pt x="7769659" y="2790664"/>
                  <a:pt x="7624011" y="2814324"/>
                </a:cubicBezTo>
                <a:cubicBezTo>
                  <a:pt x="7478363" y="2837984"/>
                  <a:pt x="7366010" y="2814227"/>
                  <a:pt x="7214973" y="2814324"/>
                </a:cubicBezTo>
                <a:cubicBezTo>
                  <a:pt x="7063936" y="2814421"/>
                  <a:pt x="6888839" y="2810421"/>
                  <a:pt x="6805936" y="2814324"/>
                </a:cubicBezTo>
                <a:cubicBezTo>
                  <a:pt x="6723033" y="2818227"/>
                  <a:pt x="6593797" y="2786526"/>
                  <a:pt x="6396898" y="2814324"/>
                </a:cubicBezTo>
                <a:cubicBezTo>
                  <a:pt x="6199999" y="2842122"/>
                  <a:pt x="6144876" y="2766954"/>
                  <a:pt x="5908325" y="2814324"/>
                </a:cubicBezTo>
                <a:cubicBezTo>
                  <a:pt x="5671774" y="2861694"/>
                  <a:pt x="5568600" y="2756106"/>
                  <a:pt x="5260681" y="2814324"/>
                </a:cubicBezTo>
                <a:cubicBezTo>
                  <a:pt x="4952762" y="2872542"/>
                  <a:pt x="4969001" y="2774704"/>
                  <a:pt x="4772108" y="2814324"/>
                </a:cubicBezTo>
                <a:cubicBezTo>
                  <a:pt x="4575215" y="2853944"/>
                  <a:pt x="4505862" y="2774857"/>
                  <a:pt x="4283535" y="2814324"/>
                </a:cubicBezTo>
                <a:cubicBezTo>
                  <a:pt x="4061208" y="2853791"/>
                  <a:pt x="4006050" y="2805205"/>
                  <a:pt x="3874498" y="2814324"/>
                </a:cubicBezTo>
                <a:cubicBezTo>
                  <a:pt x="3742946" y="2823443"/>
                  <a:pt x="3458100" y="2781703"/>
                  <a:pt x="3226854" y="2814324"/>
                </a:cubicBezTo>
                <a:cubicBezTo>
                  <a:pt x="2995608" y="2846945"/>
                  <a:pt x="2733025" y="2751227"/>
                  <a:pt x="2499676" y="2814324"/>
                </a:cubicBezTo>
                <a:cubicBezTo>
                  <a:pt x="2266327" y="2877421"/>
                  <a:pt x="2276502" y="2778880"/>
                  <a:pt x="2170173" y="2814324"/>
                </a:cubicBezTo>
                <a:cubicBezTo>
                  <a:pt x="2063844" y="2849768"/>
                  <a:pt x="1854330" y="2784046"/>
                  <a:pt x="1761135" y="2814324"/>
                </a:cubicBezTo>
                <a:cubicBezTo>
                  <a:pt x="1667940" y="2844602"/>
                  <a:pt x="1380004" y="2802582"/>
                  <a:pt x="1033957" y="2814324"/>
                </a:cubicBezTo>
                <a:cubicBezTo>
                  <a:pt x="687910" y="2826066"/>
                  <a:pt x="425440" y="2722548"/>
                  <a:pt x="0" y="2814324"/>
                </a:cubicBezTo>
                <a:cubicBezTo>
                  <a:pt x="-20782" y="2568945"/>
                  <a:pt x="18483" y="2373625"/>
                  <a:pt x="0" y="2223316"/>
                </a:cubicBezTo>
                <a:cubicBezTo>
                  <a:pt x="-18483" y="2073007"/>
                  <a:pt x="18344" y="1846084"/>
                  <a:pt x="0" y="1716738"/>
                </a:cubicBezTo>
                <a:cubicBezTo>
                  <a:pt x="-18344" y="1587392"/>
                  <a:pt x="51453" y="1297765"/>
                  <a:pt x="0" y="1182016"/>
                </a:cubicBezTo>
                <a:cubicBezTo>
                  <a:pt x="-51453" y="1066267"/>
                  <a:pt x="40602" y="901765"/>
                  <a:pt x="0" y="647295"/>
                </a:cubicBezTo>
                <a:cubicBezTo>
                  <a:pt x="-40602" y="392825"/>
                  <a:pt x="49007" y="157867"/>
                  <a:pt x="0" y="0"/>
                </a:cubicBezTo>
                <a:close/>
              </a:path>
              <a:path w="7953514" h="2814324" stroke="0" extrusionOk="0">
                <a:moveTo>
                  <a:pt x="0" y="0"/>
                </a:moveTo>
                <a:cubicBezTo>
                  <a:pt x="131730" y="-4677"/>
                  <a:pt x="168279" y="29742"/>
                  <a:pt x="329503" y="0"/>
                </a:cubicBezTo>
                <a:cubicBezTo>
                  <a:pt x="490727" y="-29742"/>
                  <a:pt x="575406" y="43479"/>
                  <a:pt x="738541" y="0"/>
                </a:cubicBezTo>
                <a:cubicBezTo>
                  <a:pt x="901676" y="-43479"/>
                  <a:pt x="1069076" y="10951"/>
                  <a:pt x="1306649" y="0"/>
                </a:cubicBezTo>
                <a:cubicBezTo>
                  <a:pt x="1544222" y="-10951"/>
                  <a:pt x="1558956" y="31913"/>
                  <a:pt x="1636151" y="0"/>
                </a:cubicBezTo>
                <a:cubicBezTo>
                  <a:pt x="1713346" y="-31913"/>
                  <a:pt x="1809880" y="19184"/>
                  <a:pt x="1965654" y="0"/>
                </a:cubicBezTo>
                <a:cubicBezTo>
                  <a:pt x="2121428" y="-19184"/>
                  <a:pt x="2264250" y="894"/>
                  <a:pt x="2374692" y="0"/>
                </a:cubicBezTo>
                <a:cubicBezTo>
                  <a:pt x="2485134" y="-894"/>
                  <a:pt x="2612876" y="29543"/>
                  <a:pt x="2783730" y="0"/>
                </a:cubicBezTo>
                <a:cubicBezTo>
                  <a:pt x="2954584" y="-29543"/>
                  <a:pt x="3122791" y="64204"/>
                  <a:pt x="3431373" y="0"/>
                </a:cubicBezTo>
                <a:cubicBezTo>
                  <a:pt x="3739955" y="-64204"/>
                  <a:pt x="3915376" y="31615"/>
                  <a:pt x="4079016" y="0"/>
                </a:cubicBezTo>
                <a:cubicBezTo>
                  <a:pt x="4242656" y="-31615"/>
                  <a:pt x="4596513" y="4429"/>
                  <a:pt x="4806195" y="0"/>
                </a:cubicBezTo>
                <a:cubicBezTo>
                  <a:pt x="5015877" y="-4429"/>
                  <a:pt x="5010108" y="21568"/>
                  <a:pt x="5135698" y="0"/>
                </a:cubicBezTo>
                <a:cubicBezTo>
                  <a:pt x="5261288" y="-21568"/>
                  <a:pt x="5425346" y="43878"/>
                  <a:pt x="5544735" y="0"/>
                </a:cubicBezTo>
                <a:cubicBezTo>
                  <a:pt x="5664124" y="-43878"/>
                  <a:pt x="5937088" y="48463"/>
                  <a:pt x="6271914" y="0"/>
                </a:cubicBezTo>
                <a:cubicBezTo>
                  <a:pt x="6606740" y="-48463"/>
                  <a:pt x="6599019" y="1027"/>
                  <a:pt x="6760487" y="0"/>
                </a:cubicBezTo>
                <a:cubicBezTo>
                  <a:pt x="6921955" y="-1027"/>
                  <a:pt x="7228496" y="50265"/>
                  <a:pt x="7408130" y="0"/>
                </a:cubicBezTo>
                <a:cubicBezTo>
                  <a:pt x="7587764" y="-50265"/>
                  <a:pt x="7812450" y="51601"/>
                  <a:pt x="7953514" y="0"/>
                </a:cubicBezTo>
                <a:cubicBezTo>
                  <a:pt x="7954220" y="116051"/>
                  <a:pt x="7902162" y="302255"/>
                  <a:pt x="7953514" y="506578"/>
                </a:cubicBezTo>
                <a:cubicBezTo>
                  <a:pt x="8004866" y="710901"/>
                  <a:pt x="7905704" y="877993"/>
                  <a:pt x="7953514" y="1097586"/>
                </a:cubicBezTo>
                <a:cubicBezTo>
                  <a:pt x="8001324" y="1317179"/>
                  <a:pt x="7899405" y="1473235"/>
                  <a:pt x="7953514" y="1688594"/>
                </a:cubicBezTo>
                <a:cubicBezTo>
                  <a:pt x="8007623" y="1903953"/>
                  <a:pt x="7917319" y="2089738"/>
                  <a:pt x="7953514" y="2251459"/>
                </a:cubicBezTo>
                <a:cubicBezTo>
                  <a:pt x="7989709" y="2413180"/>
                  <a:pt x="7892093" y="2678019"/>
                  <a:pt x="7953514" y="2814324"/>
                </a:cubicBezTo>
                <a:cubicBezTo>
                  <a:pt x="7771374" y="2815310"/>
                  <a:pt x="7611983" y="2810661"/>
                  <a:pt x="7464941" y="2814324"/>
                </a:cubicBezTo>
                <a:cubicBezTo>
                  <a:pt x="7317899" y="2817987"/>
                  <a:pt x="7198013" y="2771769"/>
                  <a:pt x="7055903" y="2814324"/>
                </a:cubicBezTo>
                <a:cubicBezTo>
                  <a:pt x="6913793" y="2856879"/>
                  <a:pt x="6807229" y="2795542"/>
                  <a:pt x="6646865" y="2814324"/>
                </a:cubicBezTo>
                <a:cubicBezTo>
                  <a:pt x="6486501" y="2833106"/>
                  <a:pt x="6414901" y="2807910"/>
                  <a:pt x="6317363" y="2814324"/>
                </a:cubicBezTo>
                <a:cubicBezTo>
                  <a:pt x="6219825" y="2820738"/>
                  <a:pt x="6120087" y="2806911"/>
                  <a:pt x="5987860" y="2814324"/>
                </a:cubicBezTo>
                <a:cubicBezTo>
                  <a:pt x="5855633" y="2821737"/>
                  <a:pt x="5602008" y="2800597"/>
                  <a:pt x="5419752" y="2814324"/>
                </a:cubicBezTo>
                <a:cubicBezTo>
                  <a:pt x="5237496" y="2828051"/>
                  <a:pt x="5019348" y="2768200"/>
                  <a:pt x="4692573" y="2814324"/>
                </a:cubicBezTo>
                <a:cubicBezTo>
                  <a:pt x="4365798" y="2860448"/>
                  <a:pt x="4354150" y="2774799"/>
                  <a:pt x="4204000" y="2814324"/>
                </a:cubicBezTo>
                <a:cubicBezTo>
                  <a:pt x="4053850" y="2853849"/>
                  <a:pt x="3765143" y="2801933"/>
                  <a:pt x="3635892" y="2814324"/>
                </a:cubicBezTo>
                <a:cubicBezTo>
                  <a:pt x="3506641" y="2826715"/>
                  <a:pt x="3209917" y="2777287"/>
                  <a:pt x="3067784" y="2814324"/>
                </a:cubicBezTo>
                <a:cubicBezTo>
                  <a:pt x="2925651" y="2851361"/>
                  <a:pt x="2718807" y="2754967"/>
                  <a:pt x="2499676" y="2814324"/>
                </a:cubicBezTo>
                <a:cubicBezTo>
                  <a:pt x="2280545" y="2873681"/>
                  <a:pt x="2321265" y="2791606"/>
                  <a:pt x="2170173" y="2814324"/>
                </a:cubicBezTo>
                <a:cubicBezTo>
                  <a:pt x="2019081" y="2837042"/>
                  <a:pt x="1867129" y="2747428"/>
                  <a:pt x="1602065" y="2814324"/>
                </a:cubicBezTo>
                <a:cubicBezTo>
                  <a:pt x="1337001" y="2881220"/>
                  <a:pt x="1237034" y="2793084"/>
                  <a:pt x="874887" y="2814324"/>
                </a:cubicBezTo>
                <a:cubicBezTo>
                  <a:pt x="512740" y="2835564"/>
                  <a:pt x="267544" y="2808474"/>
                  <a:pt x="0" y="2814324"/>
                </a:cubicBezTo>
                <a:cubicBezTo>
                  <a:pt x="-59816" y="2656223"/>
                  <a:pt x="7506" y="2420210"/>
                  <a:pt x="0" y="2307746"/>
                </a:cubicBezTo>
                <a:cubicBezTo>
                  <a:pt x="-7506" y="2195282"/>
                  <a:pt x="41049" y="1988726"/>
                  <a:pt x="0" y="1716738"/>
                </a:cubicBezTo>
                <a:cubicBezTo>
                  <a:pt x="-41049" y="1444750"/>
                  <a:pt x="56535" y="1371662"/>
                  <a:pt x="0" y="1210159"/>
                </a:cubicBezTo>
                <a:cubicBezTo>
                  <a:pt x="-56535" y="1048656"/>
                  <a:pt x="32659" y="790069"/>
                  <a:pt x="0" y="647295"/>
                </a:cubicBezTo>
                <a:cubicBezTo>
                  <a:pt x="-32659" y="504521"/>
                  <a:pt x="61205" y="236406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308749167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horz" lIns="0" tIns="0" rIns="0" bIns="0" rtlCol="0">
            <a:normAutofit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pl-PL" sz="2866" dirty="0"/>
              <a:t>„</a:t>
            </a:r>
            <a:r>
              <a:rPr lang="pl-PL" sz="2866" i="1" dirty="0"/>
              <a:t>Bardzo doceniam, że…”</a:t>
            </a:r>
          </a:p>
          <a:p>
            <a:pPr>
              <a:buFont typeface="Arial" charset="0"/>
              <a:buNone/>
            </a:pPr>
            <a:r>
              <a:rPr lang="pl-PL" sz="2866" i="1" dirty="0"/>
              <a:t>„Dziękuję za…”</a:t>
            </a:r>
          </a:p>
          <a:p>
            <a:pPr>
              <a:buFont typeface="Arial" charset="0"/>
              <a:buNone/>
            </a:pPr>
            <a:r>
              <a:rPr lang="pl-PL" sz="2866" i="1" dirty="0"/>
              <a:t>„Widzę, że udało się…”</a:t>
            </a:r>
          </a:p>
          <a:p>
            <a:pPr>
              <a:buFont typeface="Arial" charset="0"/>
              <a:buNone/>
            </a:pPr>
            <a:r>
              <a:rPr lang="pl-PL" sz="2866" i="1" dirty="0"/>
              <a:t>„To świetny pomysł…”</a:t>
            </a:r>
          </a:p>
          <a:p>
            <a:pPr>
              <a:buFont typeface="Arial" charset="0"/>
              <a:buNone/>
            </a:pPr>
            <a:r>
              <a:rPr lang="pl-PL" sz="2866" i="1" dirty="0"/>
              <a:t>„Widzę, że jest to dla Pana ważne…”</a:t>
            </a:r>
          </a:p>
          <a:p>
            <a:pPr>
              <a:buFont typeface="Arial" charset="0"/>
              <a:buNone/>
            </a:pPr>
            <a:r>
              <a:rPr lang="pl-PL" sz="2866" i="1" dirty="0"/>
              <a:t>„Bardzo dziękuję, że zwrócił Pan na to uwagę…”</a:t>
            </a:r>
          </a:p>
          <a:p>
            <a:pPr>
              <a:buFont typeface="Arial" charset="0"/>
              <a:buNone/>
            </a:pPr>
            <a:endParaRPr lang="pl-PL" sz="2866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ytuł 1"/>
          <p:cNvSpPr>
            <a:spLocks noGrp="1"/>
          </p:cNvSpPr>
          <p:nvPr>
            <p:ph type="title"/>
          </p:nvPr>
        </p:nvSpPr>
        <p:spPr>
          <a:xfrm>
            <a:off x="582611" y="208242"/>
            <a:ext cx="9563339" cy="85746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527" dirty="0"/>
              <a:t>Narzędzia mediatora </a:t>
            </a:r>
            <a:br>
              <a:rPr lang="pl-PL" sz="3527" dirty="0"/>
            </a:br>
            <a:r>
              <a:rPr lang="pl-PL" sz="3527" dirty="0"/>
              <a:t>!!! PYTANIA W MEDIACJI !!</a:t>
            </a:r>
          </a:p>
        </p:txBody>
      </p:sp>
      <p:sp>
        <p:nvSpPr>
          <p:cNvPr id="37891" name="Symbol zastępczy zawartości 2"/>
          <p:cNvSpPr>
            <a:spLocks noGrp="1"/>
          </p:cNvSpPr>
          <p:nvPr>
            <p:ph idx="1"/>
          </p:nvPr>
        </p:nvSpPr>
        <p:spPr>
          <a:xfrm>
            <a:off x="901097" y="1398191"/>
            <a:ext cx="8889618" cy="4322314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pl-PL" sz="2866" b="1" dirty="0"/>
              <a:t>	</a:t>
            </a:r>
            <a:r>
              <a:rPr lang="pl-PL" sz="11200" b="1" dirty="0">
                <a:latin typeface="Aptos Narrow" panose="020B0004020202020204" pitchFamily="34" charset="0"/>
              </a:rPr>
              <a:t>RODZAJE PYTAŃ: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Wprowadzające do rozmowy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Informacyjne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Wyjaśniające lub konkretyzujące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O uzasadnienie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Hipotetyczne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Skierowane na przyszłość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Uwrażliwiające na partnera rozmów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Zachęcające do udziału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Stymulujące zgłaszanie rozwiązań</a:t>
            </a:r>
          </a:p>
          <a:p>
            <a:pPr marL="566968" indent="-566968">
              <a:buFont typeface="Arial" charset="0"/>
              <a:buAutoNum type="arabicPeriod"/>
              <a:defRPr/>
            </a:pPr>
            <a:r>
              <a:rPr lang="pl-PL" sz="11200" dirty="0">
                <a:latin typeface="Aptos Narrow" panose="020B0004020202020204" pitchFamily="34" charset="0"/>
              </a:rPr>
              <a:t>O potwierdzenie</a:t>
            </a:r>
          </a:p>
          <a:p>
            <a:pPr>
              <a:buFont typeface="Arial" charset="0"/>
              <a:buNone/>
              <a:defRPr/>
            </a:pPr>
            <a:endParaRPr lang="pl-PL" sz="2866" b="1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12</a:t>
            </a:fld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ytuł 1"/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857463"/>
          </a:xfrm>
        </p:spPr>
        <p:txBody>
          <a:bodyPr>
            <a:noAutofit/>
          </a:bodyPr>
          <a:lstStyle/>
          <a:p>
            <a:pPr algn="ctr"/>
            <a:r>
              <a:rPr lang="pl-PL" sz="3600" dirty="0">
                <a:latin typeface="Aptos Narrow" panose="020B0004020202020204" pitchFamily="34" charset="0"/>
              </a:rPr>
              <a:t>Narzędzia mediatora </a:t>
            </a:r>
            <a:br>
              <a:rPr lang="pl-PL" sz="3600" dirty="0">
                <a:latin typeface="Aptos Narrow" panose="020B0004020202020204" pitchFamily="34" charset="0"/>
              </a:rPr>
            </a:br>
            <a:r>
              <a:rPr lang="pl-PL" sz="3600" dirty="0">
                <a:latin typeface="Aptos Narrow" panose="020B0004020202020204" pitchFamily="34" charset="0"/>
              </a:rPr>
              <a:t>!!! BATNA/WATNA !!!</a:t>
            </a:r>
          </a:p>
        </p:txBody>
      </p:sp>
      <p:sp>
        <p:nvSpPr>
          <p:cNvPr id="84995" name="Symbol zastępczy zawartości 2"/>
          <p:cNvSpPr>
            <a:spLocks noGrp="1"/>
          </p:cNvSpPr>
          <p:nvPr>
            <p:ph idx="1"/>
          </p:nvPr>
        </p:nvSpPr>
        <p:spPr>
          <a:xfrm>
            <a:off x="306123" y="1716677"/>
            <a:ext cx="10079567" cy="4798294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en-US" sz="2800" i="1" dirty="0">
                <a:latin typeface="Aptos Narrow" panose="020B0004020202020204" pitchFamily="34" charset="0"/>
              </a:rPr>
              <a:t>Best</a:t>
            </a:r>
            <a:r>
              <a:rPr lang="pl-PL" sz="2800" i="1" dirty="0">
                <a:latin typeface="Aptos Narrow" panose="020B0004020202020204" pitchFamily="34" charset="0"/>
              </a:rPr>
              <a:t>/</a:t>
            </a:r>
            <a:r>
              <a:rPr lang="pl-PL" sz="2800" i="1" dirty="0" err="1">
                <a:latin typeface="Aptos Narrow" panose="020B0004020202020204" pitchFamily="34" charset="0"/>
              </a:rPr>
              <a:t>Worst</a:t>
            </a:r>
            <a:r>
              <a:rPr lang="en-US" sz="2800" i="1" dirty="0">
                <a:latin typeface="Aptos Narrow" panose="020B0004020202020204" pitchFamily="34" charset="0"/>
              </a:rPr>
              <a:t> alternative to a negotiated agreement</a:t>
            </a:r>
            <a:endParaRPr lang="pl-PL" sz="2800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00" b="1" i="1" dirty="0">
                <a:latin typeface="Aptos Narrow" panose="020B0004020202020204" pitchFamily="34" charset="0"/>
              </a:rPr>
              <a:t>Najlepsza/najgorsza alternatywa negocjowanego porozumienia, najlepszy sposób działania, satysfakcjonujący negocjatora bez </a:t>
            </a:r>
            <a:r>
              <a:rPr lang="pl-PL" sz="2800" b="1" i="1" dirty="0" err="1">
                <a:latin typeface="Aptos Narrow" panose="020B0004020202020204" pitchFamily="34" charset="0"/>
              </a:rPr>
              <a:t>poroz</a:t>
            </a:r>
            <a:r>
              <a:rPr lang="pl-PL" sz="2800" b="1" i="1" dirty="0">
                <a:latin typeface="Aptos Narrow" panose="020B0004020202020204" pitchFamily="34" charset="0"/>
              </a:rPr>
              <a:t>. z drugą stroną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endParaRPr lang="pl-PL" sz="2800" b="1" i="1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BATNA jest rozwiązaniem działającym w interesie każdej osoby, która opracowała ją na własny użytek.</a:t>
            </a:r>
            <a:r>
              <a:rPr lang="pl-PL" sz="2800" b="1" dirty="0">
                <a:latin typeface="Aptos Narrow" panose="020B0004020202020204" pitchFamily="34" charset="0"/>
              </a:rPr>
              <a:t> Nie pozwala na pochopne akceptowanie niekorzystnych dla nas warunków, jak również chroni przed odmową akceptacji warunków, których przyjęcie leży w naszym interesie.</a:t>
            </a:r>
            <a:endParaRPr lang="pl-PL" sz="2800" i="1" dirty="0">
              <a:latin typeface="Aptos Narrow" panose="020B0004020202020204" pitchFamily="34" charset="0"/>
            </a:endParaRPr>
          </a:p>
          <a:p>
            <a:pPr algn="ctr">
              <a:buFont typeface="Arial" charset="0"/>
              <a:buNone/>
            </a:pPr>
            <a:endParaRPr lang="pl-PL" sz="3086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b="1" dirty="0">
                <a:latin typeface="Aptos Narrow" panose="020B0004020202020204" pitchFamily="34" charset="0"/>
              </a:rPr>
              <a:t>Mediator powinien unikać: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przewidywania (przepowiadania) wyniku,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zgadzania się z uczestnikami sporu,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stawania po czyjejś stronie,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wprawiania uczestnika sporu w zakłopotanie,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przekazywania zbyt wielu informacji,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wydawania sądów,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naruszania zasady poufności.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F621B9-F1F1-5CB4-9F7A-7930FC2B8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/>
              <a:t>Blok symulacji: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3BAE2C-630C-8CEA-C343-BC3AA399EC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418403C8-0421-A70F-FB7B-48CF8C88C3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994641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7582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Zalecana literatura: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02" y="4335466"/>
            <a:ext cx="3651272" cy="29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4025" y="5129220"/>
            <a:ext cx="5864189" cy="188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879" y="1398572"/>
            <a:ext cx="3823941" cy="277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eksykon mediacji">
            <a:extLst>
              <a:ext uri="{FF2B5EF4-FFF2-40B4-BE49-F238E27FC236}">
                <a16:creationId xmlns:a16="http://schemas.microsoft.com/office/drawing/2014/main" id="{7C05CB87-839B-E435-1ED5-D5C5B64B9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62" y="606221"/>
            <a:ext cx="3040384" cy="436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>
          <a:xfrm>
            <a:off x="810101" y="251445"/>
            <a:ext cx="9071610" cy="9379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>
                <a:latin typeface="Aptos Narrow" panose="020B0004020202020204" pitchFamily="34" charset="0"/>
              </a:rPr>
              <a:t>Przebieg mediacji – etapy mediacji (1) </a:t>
            </a:r>
            <a:endParaRPr lang="pl-PL" sz="2700" dirty="0">
              <a:solidFill>
                <a:schemeClr val="accent5">
                  <a:lumMod val="60000"/>
                  <a:lumOff val="40000"/>
                </a:schemeClr>
              </a:solidFill>
              <a:latin typeface="Aptos Narrow" panose="020B00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C4BF90E-83A0-5D4B-32B9-1A6DABEEE5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699258"/>
              </p:ext>
            </p:extLst>
          </p:nvPr>
        </p:nvGraphicFramePr>
        <p:xfrm>
          <a:off x="2185542" y="870070"/>
          <a:ext cx="6501258" cy="6461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79B17-8EB5-3636-DB25-8EDE99E8D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>
            <a:extLst>
              <a:ext uri="{FF2B5EF4-FFF2-40B4-BE49-F238E27FC236}">
                <a16:creationId xmlns:a16="http://schemas.microsoft.com/office/drawing/2014/main" id="{118E81D1-6F00-A21E-5244-D86BDDC01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101" y="251445"/>
            <a:ext cx="9071610" cy="9379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l-PL" sz="3600" dirty="0">
                <a:latin typeface="Aptos Narrow" panose="020B0004020202020204" pitchFamily="34" charset="0"/>
              </a:rPr>
              <a:t>Przebieg mediacji – etapy mediacji (2) </a:t>
            </a:r>
            <a:endParaRPr lang="pl-PL" sz="2700" dirty="0">
              <a:solidFill>
                <a:schemeClr val="accent5">
                  <a:lumMod val="60000"/>
                  <a:lumOff val="40000"/>
                </a:schemeClr>
              </a:solidFill>
              <a:latin typeface="Aptos Narrow" panose="020B0004020202020204" pitchFamily="34" charset="0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10E9A8E-63FF-E1E3-20AD-9F6129EA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6A3EFEA-448A-8871-139A-31E5A18AAD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004513"/>
              </p:ext>
            </p:extLst>
          </p:nvPr>
        </p:nvGraphicFramePr>
        <p:xfrm>
          <a:off x="2185542" y="870070"/>
          <a:ext cx="6501258" cy="6461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2064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BDC2B0-E253-317C-D05C-BCD90042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Uproszczona formuła mediacji rówieśniczej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AA32B7A-61EA-A74D-3698-29FC167A98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CD9664EB-EC2A-BFC1-D263-F811ED6C43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377154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2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2B04199-7A0C-BA9B-2E9E-9DC7D7BD4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938" y="383055"/>
            <a:ext cx="4320000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Ćwiczenie: Monolog mediatora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B32FB44-EC59-E645-AD6F-9C9685403A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649E1C48-7FC5-D5B1-809F-528B08AC91C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68098690"/>
              </p:ext>
            </p:extLst>
          </p:nvPr>
        </p:nvGraphicFramePr>
        <p:xfrm>
          <a:off x="4841850" y="1547589"/>
          <a:ext cx="540060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Symbol zastępczy obrazu 11" descr="Zbliżenie kilku rąk z dłońmi skierowanymi w dół skierowanymi w stronę środka, nakładającymi się na siebie">
            <a:extLst>
              <a:ext uri="{FF2B5EF4-FFF2-40B4-BE49-F238E27FC236}">
                <a16:creationId xmlns:a16="http://schemas.microsoft.com/office/drawing/2014/main" id="{E9604B08-DB98-868C-6E98-D607869DF45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2" r="11062"/>
          <a:stretch>
            <a:fillRect/>
          </a:stretch>
        </p:blipFill>
        <p:spPr>
          <a:xfrm>
            <a:off x="809402" y="1691605"/>
            <a:ext cx="3802170" cy="4391892"/>
          </a:xfrm>
        </p:spPr>
      </p:pic>
    </p:spTree>
    <p:extLst>
      <p:ext uri="{BB962C8B-B14F-4D97-AF65-F5344CB8AC3E}">
        <p14:creationId xmlns:p14="http://schemas.microsoft.com/office/powerpoint/2010/main" val="296401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r>
              <a:rPr lang="pl-PL"/>
              <a:t>Narzędzia mediatora 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vert="horz" lIns="91440" tIns="45720" rIns="91440" bIns="45720" rtlCol="0" anchor="ctr">
            <a:normAutofit/>
          </a:bodyPr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042612F3-A2E1-4FD9-B1BD-705447B17A71}" type="slidenum">
              <a:rPr lang="pl-PL" sz="600" smtClean="0">
                <a:solidFill>
                  <a:schemeClr val="tx2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6</a:t>
            </a:fld>
            <a:endParaRPr lang="pl-PL" sz="600">
              <a:solidFill>
                <a:schemeClr val="tx2"/>
              </a:solidFill>
            </a:endParaRPr>
          </a:p>
        </p:txBody>
      </p:sp>
      <p:graphicFrame>
        <p:nvGraphicFramePr>
          <p:cNvPr id="70661" name="Symbol zastępczy zawartości 2">
            <a:extLst>
              <a:ext uri="{FF2B5EF4-FFF2-40B4-BE49-F238E27FC236}">
                <a16:creationId xmlns:a16="http://schemas.microsoft.com/office/drawing/2014/main" id="{4C38A110-D08E-DEFF-202F-89D57D5F0D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663282"/>
              </p:ext>
            </p:extLst>
          </p:nvPr>
        </p:nvGraphicFramePr>
        <p:xfrm>
          <a:off x="1025907" y="1979837"/>
          <a:ext cx="8640382" cy="4680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ytuł 1"/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510067"/>
          </a:xfrm>
        </p:spPr>
        <p:txBody>
          <a:bodyPr>
            <a:normAutofit/>
          </a:bodyPr>
          <a:lstStyle/>
          <a:p>
            <a:pPr algn="ctr"/>
            <a:r>
              <a:rPr lang="pl-PL" sz="3527" dirty="0"/>
              <a:t>!!! PARAFRAZA!!!</a:t>
            </a:r>
          </a:p>
        </p:txBody>
      </p:sp>
      <p:sp>
        <p:nvSpPr>
          <p:cNvPr id="70659" name="Symbol zastępczy zawartości 2"/>
          <p:cNvSpPr>
            <a:spLocks noGrp="1"/>
          </p:cNvSpPr>
          <p:nvPr>
            <p:ph idx="1"/>
          </p:nvPr>
        </p:nvSpPr>
        <p:spPr>
          <a:xfrm>
            <a:off x="663108" y="1582677"/>
            <a:ext cx="3342723" cy="4322314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66" b="1" dirty="0"/>
              <a:t>	</a:t>
            </a:r>
            <a:r>
              <a:rPr lang="pl-PL" sz="2800" b="1" dirty="0">
                <a:latin typeface="Aptos Narrow" panose="020B0004020202020204" pitchFamily="34" charset="0"/>
              </a:rPr>
              <a:t>PARAFRAZA </a:t>
            </a:r>
            <a:r>
              <a:rPr lang="pl-PL" sz="2800" dirty="0">
                <a:latin typeface="Aptos Narrow" panose="020B0004020202020204" pitchFamily="34" charset="0"/>
              </a:rPr>
              <a:t>powtórzenie swoimi słowami tego, co mediator usłyszał od uczestników. Pozwala na ujednolicenie sposobu rozumienia wypowiedzi oraz intencji mówiącego.</a:t>
            </a:r>
          </a:p>
          <a:p>
            <a:pPr>
              <a:buFont typeface="Arial" charset="0"/>
              <a:buNone/>
            </a:pPr>
            <a:endParaRPr lang="pl-PL" sz="2866" b="1" dirty="0"/>
          </a:p>
          <a:p>
            <a:pPr>
              <a:buFont typeface="Arial" charset="0"/>
              <a:buNone/>
            </a:pPr>
            <a:endParaRPr lang="pl-PL" sz="2866" dirty="0"/>
          </a:p>
          <a:p>
            <a:pPr>
              <a:buFont typeface="Arial" charset="0"/>
              <a:buNone/>
            </a:pPr>
            <a:endParaRPr lang="pl-PL" sz="2866" b="1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0C7FF1D-7042-4400-97E4-BA76ADD687D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22B9FB23-6ED8-6F3B-93AB-BD3ECF603420}"/>
              </a:ext>
            </a:extLst>
          </p:cNvPr>
          <p:cNvSpPr txBox="1">
            <a:spLocks/>
          </p:cNvSpPr>
          <p:nvPr/>
        </p:nvSpPr>
        <p:spPr>
          <a:xfrm>
            <a:off x="4769842" y="1670668"/>
            <a:ext cx="5400600" cy="3960439"/>
          </a:xfrm>
          <a:custGeom>
            <a:avLst/>
            <a:gdLst>
              <a:gd name="connsiteX0" fmla="*/ 0 w 5400600"/>
              <a:gd name="connsiteY0" fmla="*/ 0 h 3960439"/>
              <a:gd name="connsiteX1" fmla="*/ 432048 w 5400600"/>
              <a:gd name="connsiteY1" fmla="*/ 0 h 3960439"/>
              <a:gd name="connsiteX2" fmla="*/ 810090 w 5400600"/>
              <a:gd name="connsiteY2" fmla="*/ 0 h 3960439"/>
              <a:gd name="connsiteX3" fmla="*/ 1242138 w 5400600"/>
              <a:gd name="connsiteY3" fmla="*/ 0 h 3960439"/>
              <a:gd name="connsiteX4" fmla="*/ 1674186 w 5400600"/>
              <a:gd name="connsiteY4" fmla="*/ 0 h 3960439"/>
              <a:gd name="connsiteX5" fmla="*/ 2052228 w 5400600"/>
              <a:gd name="connsiteY5" fmla="*/ 0 h 3960439"/>
              <a:gd name="connsiteX6" fmla="*/ 2538282 w 5400600"/>
              <a:gd name="connsiteY6" fmla="*/ 0 h 3960439"/>
              <a:gd name="connsiteX7" fmla="*/ 2970330 w 5400600"/>
              <a:gd name="connsiteY7" fmla="*/ 0 h 3960439"/>
              <a:gd name="connsiteX8" fmla="*/ 3510390 w 5400600"/>
              <a:gd name="connsiteY8" fmla="*/ 0 h 3960439"/>
              <a:gd name="connsiteX9" fmla="*/ 4158462 w 5400600"/>
              <a:gd name="connsiteY9" fmla="*/ 0 h 3960439"/>
              <a:gd name="connsiteX10" fmla="*/ 4806534 w 5400600"/>
              <a:gd name="connsiteY10" fmla="*/ 0 h 3960439"/>
              <a:gd name="connsiteX11" fmla="*/ 5400600 w 5400600"/>
              <a:gd name="connsiteY11" fmla="*/ 0 h 3960439"/>
              <a:gd name="connsiteX12" fmla="*/ 5400600 w 5400600"/>
              <a:gd name="connsiteY12" fmla="*/ 565777 h 3960439"/>
              <a:gd name="connsiteX13" fmla="*/ 5400600 w 5400600"/>
              <a:gd name="connsiteY13" fmla="*/ 1052345 h 3960439"/>
              <a:gd name="connsiteX14" fmla="*/ 5400600 w 5400600"/>
              <a:gd name="connsiteY14" fmla="*/ 1657727 h 3960439"/>
              <a:gd name="connsiteX15" fmla="*/ 5400600 w 5400600"/>
              <a:gd name="connsiteY15" fmla="*/ 2302712 h 3960439"/>
              <a:gd name="connsiteX16" fmla="*/ 5400600 w 5400600"/>
              <a:gd name="connsiteY16" fmla="*/ 2749676 h 3960439"/>
              <a:gd name="connsiteX17" fmla="*/ 5400600 w 5400600"/>
              <a:gd name="connsiteY17" fmla="*/ 3355058 h 3960439"/>
              <a:gd name="connsiteX18" fmla="*/ 5400600 w 5400600"/>
              <a:gd name="connsiteY18" fmla="*/ 3960439 h 3960439"/>
              <a:gd name="connsiteX19" fmla="*/ 4914546 w 5400600"/>
              <a:gd name="connsiteY19" fmla="*/ 3960439 h 3960439"/>
              <a:gd name="connsiteX20" fmla="*/ 4482498 w 5400600"/>
              <a:gd name="connsiteY20" fmla="*/ 3960439 h 3960439"/>
              <a:gd name="connsiteX21" fmla="*/ 3996444 w 5400600"/>
              <a:gd name="connsiteY21" fmla="*/ 3960439 h 3960439"/>
              <a:gd name="connsiteX22" fmla="*/ 3456384 w 5400600"/>
              <a:gd name="connsiteY22" fmla="*/ 3960439 h 3960439"/>
              <a:gd name="connsiteX23" fmla="*/ 2808312 w 5400600"/>
              <a:gd name="connsiteY23" fmla="*/ 3960439 h 3960439"/>
              <a:gd name="connsiteX24" fmla="*/ 2430270 w 5400600"/>
              <a:gd name="connsiteY24" fmla="*/ 3960439 h 3960439"/>
              <a:gd name="connsiteX25" fmla="*/ 1782198 w 5400600"/>
              <a:gd name="connsiteY25" fmla="*/ 3960439 h 3960439"/>
              <a:gd name="connsiteX26" fmla="*/ 1350150 w 5400600"/>
              <a:gd name="connsiteY26" fmla="*/ 3960439 h 3960439"/>
              <a:gd name="connsiteX27" fmla="*/ 864096 w 5400600"/>
              <a:gd name="connsiteY27" fmla="*/ 3960439 h 3960439"/>
              <a:gd name="connsiteX28" fmla="*/ 0 w 5400600"/>
              <a:gd name="connsiteY28" fmla="*/ 3960439 h 3960439"/>
              <a:gd name="connsiteX29" fmla="*/ 0 w 5400600"/>
              <a:gd name="connsiteY29" fmla="*/ 3473871 h 3960439"/>
              <a:gd name="connsiteX30" fmla="*/ 0 w 5400600"/>
              <a:gd name="connsiteY30" fmla="*/ 3026907 h 3960439"/>
              <a:gd name="connsiteX31" fmla="*/ 0 w 5400600"/>
              <a:gd name="connsiteY31" fmla="*/ 2540339 h 3960439"/>
              <a:gd name="connsiteX32" fmla="*/ 0 w 5400600"/>
              <a:gd name="connsiteY32" fmla="*/ 2053771 h 3960439"/>
              <a:gd name="connsiteX33" fmla="*/ 0 w 5400600"/>
              <a:gd name="connsiteY33" fmla="*/ 1408785 h 3960439"/>
              <a:gd name="connsiteX34" fmla="*/ 0 w 5400600"/>
              <a:gd name="connsiteY34" fmla="*/ 803403 h 3960439"/>
              <a:gd name="connsiteX35" fmla="*/ 0 w 5400600"/>
              <a:gd name="connsiteY35" fmla="*/ 0 h 3960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400600" h="3960439" fill="none" extrusionOk="0">
                <a:moveTo>
                  <a:pt x="0" y="0"/>
                </a:moveTo>
                <a:cubicBezTo>
                  <a:pt x="211969" y="-33272"/>
                  <a:pt x="298425" y="1703"/>
                  <a:pt x="432048" y="0"/>
                </a:cubicBezTo>
                <a:cubicBezTo>
                  <a:pt x="565671" y="-1703"/>
                  <a:pt x="693515" y="34938"/>
                  <a:pt x="810090" y="0"/>
                </a:cubicBezTo>
                <a:cubicBezTo>
                  <a:pt x="926665" y="-34938"/>
                  <a:pt x="1123739" y="15046"/>
                  <a:pt x="1242138" y="0"/>
                </a:cubicBezTo>
                <a:cubicBezTo>
                  <a:pt x="1360537" y="-15046"/>
                  <a:pt x="1486784" y="5249"/>
                  <a:pt x="1674186" y="0"/>
                </a:cubicBezTo>
                <a:cubicBezTo>
                  <a:pt x="1861588" y="-5249"/>
                  <a:pt x="1906626" y="42112"/>
                  <a:pt x="2052228" y="0"/>
                </a:cubicBezTo>
                <a:cubicBezTo>
                  <a:pt x="2197830" y="-42112"/>
                  <a:pt x="2386608" y="9226"/>
                  <a:pt x="2538282" y="0"/>
                </a:cubicBezTo>
                <a:cubicBezTo>
                  <a:pt x="2689956" y="-9226"/>
                  <a:pt x="2858587" y="21788"/>
                  <a:pt x="2970330" y="0"/>
                </a:cubicBezTo>
                <a:cubicBezTo>
                  <a:pt x="3082073" y="-21788"/>
                  <a:pt x="3306489" y="27686"/>
                  <a:pt x="3510390" y="0"/>
                </a:cubicBezTo>
                <a:cubicBezTo>
                  <a:pt x="3714291" y="-27686"/>
                  <a:pt x="3842434" y="26832"/>
                  <a:pt x="4158462" y="0"/>
                </a:cubicBezTo>
                <a:cubicBezTo>
                  <a:pt x="4474490" y="-26832"/>
                  <a:pt x="4541025" y="76170"/>
                  <a:pt x="4806534" y="0"/>
                </a:cubicBezTo>
                <a:cubicBezTo>
                  <a:pt x="5072043" y="-76170"/>
                  <a:pt x="5113701" y="32261"/>
                  <a:pt x="5400600" y="0"/>
                </a:cubicBezTo>
                <a:cubicBezTo>
                  <a:pt x="5453302" y="140467"/>
                  <a:pt x="5394575" y="339880"/>
                  <a:pt x="5400600" y="565777"/>
                </a:cubicBezTo>
                <a:cubicBezTo>
                  <a:pt x="5406625" y="791674"/>
                  <a:pt x="5373716" y="873059"/>
                  <a:pt x="5400600" y="1052345"/>
                </a:cubicBezTo>
                <a:cubicBezTo>
                  <a:pt x="5427484" y="1231631"/>
                  <a:pt x="5331529" y="1528755"/>
                  <a:pt x="5400600" y="1657727"/>
                </a:cubicBezTo>
                <a:cubicBezTo>
                  <a:pt x="5469671" y="1786699"/>
                  <a:pt x="5368223" y="2063964"/>
                  <a:pt x="5400600" y="2302712"/>
                </a:cubicBezTo>
                <a:cubicBezTo>
                  <a:pt x="5432977" y="2541460"/>
                  <a:pt x="5357388" y="2599420"/>
                  <a:pt x="5400600" y="2749676"/>
                </a:cubicBezTo>
                <a:cubicBezTo>
                  <a:pt x="5443812" y="2899932"/>
                  <a:pt x="5344139" y="3229970"/>
                  <a:pt x="5400600" y="3355058"/>
                </a:cubicBezTo>
                <a:cubicBezTo>
                  <a:pt x="5457061" y="3480146"/>
                  <a:pt x="5389974" y="3754225"/>
                  <a:pt x="5400600" y="3960439"/>
                </a:cubicBezTo>
                <a:cubicBezTo>
                  <a:pt x="5261942" y="3987084"/>
                  <a:pt x="5059208" y="3905047"/>
                  <a:pt x="4914546" y="3960439"/>
                </a:cubicBezTo>
                <a:cubicBezTo>
                  <a:pt x="4769884" y="4015831"/>
                  <a:pt x="4654385" y="3929349"/>
                  <a:pt x="4482498" y="3960439"/>
                </a:cubicBezTo>
                <a:cubicBezTo>
                  <a:pt x="4310611" y="3991529"/>
                  <a:pt x="4203370" y="3903058"/>
                  <a:pt x="3996444" y="3960439"/>
                </a:cubicBezTo>
                <a:cubicBezTo>
                  <a:pt x="3789518" y="4017820"/>
                  <a:pt x="3583536" y="3914488"/>
                  <a:pt x="3456384" y="3960439"/>
                </a:cubicBezTo>
                <a:cubicBezTo>
                  <a:pt x="3329232" y="4006390"/>
                  <a:pt x="2951864" y="3888082"/>
                  <a:pt x="2808312" y="3960439"/>
                </a:cubicBezTo>
                <a:cubicBezTo>
                  <a:pt x="2664760" y="4032796"/>
                  <a:pt x="2577222" y="3939725"/>
                  <a:pt x="2430270" y="3960439"/>
                </a:cubicBezTo>
                <a:cubicBezTo>
                  <a:pt x="2283318" y="3981153"/>
                  <a:pt x="2095032" y="3945721"/>
                  <a:pt x="1782198" y="3960439"/>
                </a:cubicBezTo>
                <a:cubicBezTo>
                  <a:pt x="1469364" y="3975157"/>
                  <a:pt x="1440953" y="3955784"/>
                  <a:pt x="1350150" y="3960439"/>
                </a:cubicBezTo>
                <a:cubicBezTo>
                  <a:pt x="1259347" y="3965094"/>
                  <a:pt x="970117" y="3915352"/>
                  <a:pt x="864096" y="3960439"/>
                </a:cubicBezTo>
                <a:cubicBezTo>
                  <a:pt x="758075" y="4005526"/>
                  <a:pt x="194311" y="3886903"/>
                  <a:pt x="0" y="3960439"/>
                </a:cubicBezTo>
                <a:cubicBezTo>
                  <a:pt x="-11951" y="3842873"/>
                  <a:pt x="43510" y="3633096"/>
                  <a:pt x="0" y="3473871"/>
                </a:cubicBezTo>
                <a:cubicBezTo>
                  <a:pt x="-43510" y="3314646"/>
                  <a:pt x="41847" y="3207257"/>
                  <a:pt x="0" y="3026907"/>
                </a:cubicBezTo>
                <a:cubicBezTo>
                  <a:pt x="-41847" y="2846557"/>
                  <a:pt x="17659" y="2690272"/>
                  <a:pt x="0" y="2540339"/>
                </a:cubicBezTo>
                <a:cubicBezTo>
                  <a:pt x="-17659" y="2390406"/>
                  <a:pt x="39847" y="2185636"/>
                  <a:pt x="0" y="2053771"/>
                </a:cubicBezTo>
                <a:cubicBezTo>
                  <a:pt x="-39847" y="1921906"/>
                  <a:pt x="72383" y="1555720"/>
                  <a:pt x="0" y="1408785"/>
                </a:cubicBezTo>
                <a:cubicBezTo>
                  <a:pt x="-72383" y="1261850"/>
                  <a:pt x="34439" y="1011307"/>
                  <a:pt x="0" y="803403"/>
                </a:cubicBezTo>
                <a:cubicBezTo>
                  <a:pt x="-34439" y="595499"/>
                  <a:pt x="55741" y="345554"/>
                  <a:pt x="0" y="0"/>
                </a:cubicBezTo>
                <a:close/>
              </a:path>
              <a:path w="5400600" h="3960439" stroke="0" extrusionOk="0">
                <a:moveTo>
                  <a:pt x="0" y="0"/>
                </a:moveTo>
                <a:cubicBezTo>
                  <a:pt x="133657" y="-6909"/>
                  <a:pt x="271112" y="29300"/>
                  <a:pt x="540060" y="0"/>
                </a:cubicBezTo>
                <a:cubicBezTo>
                  <a:pt x="809008" y="-29300"/>
                  <a:pt x="796724" y="12896"/>
                  <a:pt x="918102" y="0"/>
                </a:cubicBezTo>
                <a:cubicBezTo>
                  <a:pt x="1039480" y="-12896"/>
                  <a:pt x="1163815" y="4615"/>
                  <a:pt x="1296144" y="0"/>
                </a:cubicBezTo>
                <a:cubicBezTo>
                  <a:pt x="1428473" y="-4615"/>
                  <a:pt x="1573899" y="33836"/>
                  <a:pt x="1728192" y="0"/>
                </a:cubicBezTo>
                <a:cubicBezTo>
                  <a:pt x="1882485" y="-33836"/>
                  <a:pt x="2025769" y="32023"/>
                  <a:pt x="2322258" y="0"/>
                </a:cubicBezTo>
                <a:cubicBezTo>
                  <a:pt x="2618747" y="-32023"/>
                  <a:pt x="2624086" y="27771"/>
                  <a:pt x="2700300" y="0"/>
                </a:cubicBezTo>
                <a:cubicBezTo>
                  <a:pt x="2776514" y="-27771"/>
                  <a:pt x="3109430" y="24223"/>
                  <a:pt x="3240360" y="0"/>
                </a:cubicBezTo>
                <a:cubicBezTo>
                  <a:pt x="3371290" y="-24223"/>
                  <a:pt x="3573654" y="6368"/>
                  <a:pt x="3888432" y="0"/>
                </a:cubicBezTo>
                <a:cubicBezTo>
                  <a:pt x="4203210" y="-6368"/>
                  <a:pt x="4231620" y="44420"/>
                  <a:pt x="4320480" y="0"/>
                </a:cubicBezTo>
                <a:cubicBezTo>
                  <a:pt x="4409340" y="-44420"/>
                  <a:pt x="4652985" y="51689"/>
                  <a:pt x="4752528" y="0"/>
                </a:cubicBezTo>
                <a:cubicBezTo>
                  <a:pt x="4852071" y="-51689"/>
                  <a:pt x="5236536" y="49713"/>
                  <a:pt x="5400600" y="0"/>
                </a:cubicBezTo>
                <a:cubicBezTo>
                  <a:pt x="5411142" y="181161"/>
                  <a:pt x="5366030" y="307326"/>
                  <a:pt x="5400600" y="526173"/>
                </a:cubicBezTo>
                <a:cubicBezTo>
                  <a:pt x="5435170" y="745020"/>
                  <a:pt x="5357306" y="988261"/>
                  <a:pt x="5400600" y="1171158"/>
                </a:cubicBezTo>
                <a:cubicBezTo>
                  <a:pt x="5443894" y="1354055"/>
                  <a:pt x="5372971" y="1596202"/>
                  <a:pt x="5400600" y="1776540"/>
                </a:cubicBezTo>
                <a:cubicBezTo>
                  <a:pt x="5428229" y="1956878"/>
                  <a:pt x="5361221" y="2202707"/>
                  <a:pt x="5400600" y="2421526"/>
                </a:cubicBezTo>
                <a:cubicBezTo>
                  <a:pt x="5439979" y="2640345"/>
                  <a:pt x="5395687" y="2738002"/>
                  <a:pt x="5400600" y="2987303"/>
                </a:cubicBezTo>
                <a:cubicBezTo>
                  <a:pt x="5405513" y="3236604"/>
                  <a:pt x="5399497" y="3675597"/>
                  <a:pt x="5400600" y="3960439"/>
                </a:cubicBezTo>
                <a:cubicBezTo>
                  <a:pt x="5302421" y="3986742"/>
                  <a:pt x="5146496" y="3950645"/>
                  <a:pt x="4968552" y="3960439"/>
                </a:cubicBezTo>
                <a:cubicBezTo>
                  <a:pt x="4790608" y="3970233"/>
                  <a:pt x="4613404" y="3935714"/>
                  <a:pt x="4320480" y="3960439"/>
                </a:cubicBezTo>
                <a:cubicBezTo>
                  <a:pt x="4027556" y="3985164"/>
                  <a:pt x="3944415" y="3928472"/>
                  <a:pt x="3726414" y="3960439"/>
                </a:cubicBezTo>
                <a:cubicBezTo>
                  <a:pt x="3508413" y="3992406"/>
                  <a:pt x="3451259" y="3927633"/>
                  <a:pt x="3294366" y="3960439"/>
                </a:cubicBezTo>
                <a:cubicBezTo>
                  <a:pt x="3137473" y="3993245"/>
                  <a:pt x="2946769" y="3923157"/>
                  <a:pt x="2646294" y="3960439"/>
                </a:cubicBezTo>
                <a:cubicBezTo>
                  <a:pt x="2345819" y="3997721"/>
                  <a:pt x="2406869" y="3929402"/>
                  <a:pt x="2214246" y="3960439"/>
                </a:cubicBezTo>
                <a:cubicBezTo>
                  <a:pt x="2021623" y="3991476"/>
                  <a:pt x="1959060" y="3924905"/>
                  <a:pt x="1782198" y="3960439"/>
                </a:cubicBezTo>
                <a:cubicBezTo>
                  <a:pt x="1605336" y="3995973"/>
                  <a:pt x="1468777" y="3942278"/>
                  <a:pt x="1296144" y="3960439"/>
                </a:cubicBezTo>
                <a:cubicBezTo>
                  <a:pt x="1123511" y="3978600"/>
                  <a:pt x="957627" y="3940669"/>
                  <a:pt x="810090" y="3960439"/>
                </a:cubicBezTo>
                <a:cubicBezTo>
                  <a:pt x="662553" y="3980209"/>
                  <a:pt x="388696" y="3897049"/>
                  <a:pt x="0" y="3960439"/>
                </a:cubicBezTo>
                <a:cubicBezTo>
                  <a:pt x="-36234" y="3666413"/>
                  <a:pt x="63425" y="3571573"/>
                  <a:pt x="0" y="3355058"/>
                </a:cubicBezTo>
                <a:cubicBezTo>
                  <a:pt x="-63425" y="3138543"/>
                  <a:pt x="30851" y="2985467"/>
                  <a:pt x="0" y="2828885"/>
                </a:cubicBezTo>
                <a:cubicBezTo>
                  <a:pt x="-30851" y="2672303"/>
                  <a:pt x="10470" y="2549720"/>
                  <a:pt x="0" y="2381921"/>
                </a:cubicBezTo>
                <a:cubicBezTo>
                  <a:pt x="-10470" y="2214122"/>
                  <a:pt x="22206" y="2103758"/>
                  <a:pt x="0" y="1855749"/>
                </a:cubicBezTo>
                <a:cubicBezTo>
                  <a:pt x="-22206" y="1607740"/>
                  <a:pt x="15609" y="1599537"/>
                  <a:pt x="0" y="1369180"/>
                </a:cubicBezTo>
                <a:cubicBezTo>
                  <a:pt x="-15609" y="1138823"/>
                  <a:pt x="34438" y="968316"/>
                  <a:pt x="0" y="724195"/>
                </a:cubicBezTo>
                <a:cubicBezTo>
                  <a:pt x="-34438" y="480074"/>
                  <a:pt x="76593" y="173128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2756607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horz" lIns="0" tIns="0" rIns="0" bIns="0" rtlCol="0">
            <a:normAutofit fontScale="85000" lnSpcReduction="20000"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„</a:t>
            </a:r>
            <a:r>
              <a:rPr lang="pl-PL" sz="2800" i="1" dirty="0">
                <a:latin typeface="Aptos Narrow" panose="020B0004020202020204" pitchFamily="34" charset="0"/>
              </a:rPr>
              <a:t>Pozwól, że sprawdzę czy dobrze się rozumiemy……..”</a:t>
            </a:r>
            <a:endParaRPr lang="pl-PL" sz="1400" i="1" dirty="0">
              <a:latin typeface="Aptos Narrow" panose="020B0004020202020204" pitchFamily="34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„Z tego co słyszę proponujesz…………….”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„Z tego co mówisz wynika, że ……………..”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„Jeśli się nie mylę to najważniejsze dla ciebie jest………”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„Powiedziałeś , że…………..”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0F12C7D-7F46-3D9E-4C8C-6C78F98E01E6}"/>
              </a:ext>
            </a:extLst>
          </p:cNvPr>
          <p:cNvSpPr txBox="1">
            <a:spLocks/>
          </p:cNvSpPr>
          <p:nvPr/>
        </p:nvSpPr>
        <p:spPr>
          <a:xfrm>
            <a:off x="1169442" y="5976998"/>
            <a:ext cx="7920880" cy="1254128"/>
          </a:xfrm>
          <a:custGeom>
            <a:avLst/>
            <a:gdLst>
              <a:gd name="connsiteX0" fmla="*/ 0 w 7920880"/>
              <a:gd name="connsiteY0" fmla="*/ 0 h 1254128"/>
              <a:gd name="connsiteX1" fmla="*/ 724195 w 7920880"/>
              <a:gd name="connsiteY1" fmla="*/ 0 h 1254128"/>
              <a:gd name="connsiteX2" fmla="*/ 1131554 w 7920880"/>
              <a:gd name="connsiteY2" fmla="*/ 0 h 1254128"/>
              <a:gd name="connsiteX3" fmla="*/ 1697331 w 7920880"/>
              <a:gd name="connsiteY3" fmla="*/ 0 h 1254128"/>
              <a:gd name="connsiteX4" fmla="*/ 2421526 w 7920880"/>
              <a:gd name="connsiteY4" fmla="*/ 0 h 1254128"/>
              <a:gd name="connsiteX5" fmla="*/ 3145721 w 7920880"/>
              <a:gd name="connsiteY5" fmla="*/ 0 h 1254128"/>
              <a:gd name="connsiteX6" fmla="*/ 3869916 w 7920880"/>
              <a:gd name="connsiteY6" fmla="*/ 0 h 1254128"/>
              <a:gd name="connsiteX7" fmla="*/ 4198066 w 7920880"/>
              <a:gd name="connsiteY7" fmla="*/ 0 h 1254128"/>
              <a:gd name="connsiteX8" fmla="*/ 4605426 w 7920880"/>
              <a:gd name="connsiteY8" fmla="*/ 0 h 1254128"/>
              <a:gd name="connsiteX9" fmla="*/ 5091994 w 7920880"/>
              <a:gd name="connsiteY9" fmla="*/ 0 h 1254128"/>
              <a:gd name="connsiteX10" fmla="*/ 5578563 w 7920880"/>
              <a:gd name="connsiteY10" fmla="*/ 0 h 1254128"/>
              <a:gd name="connsiteX11" fmla="*/ 6302757 w 7920880"/>
              <a:gd name="connsiteY11" fmla="*/ 0 h 1254128"/>
              <a:gd name="connsiteX12" fmla="*/ 7026952 w 7920880"/>
              <a:gd name="connsiteY12" fmla="*/ 0 h 1254128"/>
              <a:gd name="connsiteX13" fmla="*/ 7920880 w 7920880"/>
              <a:gd name="connsiteY13" fmla="*/ 0 h 1254128"/>
              <a:gd name="connsiteX14" fmla="*/ 7920880 w 7920880"/>
              <a:gd name="connsiteY14" fmla="*/ 418043 h 1254128"/>
              <a:gd name="connsiteX15" fmla="*/ 7920880 w 7920880"/>
              <a:gd name="connsiteY15" fmla="*/ 798461 h 1254128"/>
              <a:gd name="connsiteX16" fmla="*/ 7920880 w 7920880"/>
              <a:gd name="connsiteY16" fmla="*/ 1254128 h 1254128"/>
              <a:gd name="connsiteX17" fmla="*/ 7355103 w 7920880"/>
              <a:gd name="connsiteY17" fmla="*/ 1254128 h 1254128"/>
              <a:gd name="connsiteX18" fmla="*/ 6947743 w 7920880"/>
              <a:gd name="connsiteY18" fmla="*/ 1254128 h 1254128"/>
              <a:gd name="connsiteX19" fmla="*/ 6381966 w 7920880"/>
              <a:gd name="connsiteY19" fmla="*/ 1254128 h 1254128"/>
              <a:gd name="connsiteX20" fmla="*/ 5895398 w 7920880"/>
              <a:gd name="connsiteY20" fmla="*/ 1254128 h 1254128"/>
              <a:gd name="connsiteX21" fmla="*/ 5408829 w 7920880"/>
              <a:gd name="connsiteY21" fmla="*/ 1254128 h 1254128"/>
              <a:gd name="connsiteX22" fmla="*/ 4763844 w 7920880"/>
              <a:gd name="connsiteY22" fmla="*/ 1254128 h 1254128"/>
              <a:gd name="connsiteX23" fmla="*/ 4435693 w 7920880"/>
              <a:gd name="connsiteY23" fmla="*/ 1254128 h 1254128"/>
              <a:gd name="connsiteX24" fmla="*/ 3869916 w 7920880"/>
              <a:gd name="connsiteY24" fmla="*/ 1254128 h 1254128"/>
              <a:gd name="connsiteX25" fmla="*/ 3224930 w 7920880"/>
              <a:gd name="connsiteY25" fmla="*/ 1254128 h 1254128"/>
              <a:gd name="connsiteX26" fmla="*/ 2659153 w 7920880"/>
              <a:gd name="connsiteY26" fmla="*/ 1254128 h 1254128"/>
              <a:gd name="connsiteX27" fmla="*/ 2093375 w 7920880"/>
              <a:gd name="connsiteY27" fmla="*/ 1254128 h 1254128"/>
              <a:gd name="connsiteX28" fmla="*/ 1369181 w 7920880"/>
              <a:gd name="connsiteY28" fmla="*/ 1254128 h 1254128"/>
              <a:gd name="connsiteX29" fmla="*/ 644986 w 7920880"/>
              <a:gd name="connsiteY29" fmla="*/ 1254128 h 1254128"/>
              <a:gd name="connsiteX30" fmla="*/ 0 w 7920880"/>
              <a:gd name="connsiteY30" fmla="*/ 1254128 h 1254128"/>
              <a:gd name="connsiteX31" fmla="*/ 0 w 7920880"/>
              <a:gd name="connsiteY31" fmla="*/ 861168 h 1254128"/>
              <a:gd name="connsiteX32" fmla="*/ 0 w 7920880"/>
              <a:gd name="connsiteY32" fmla="*/ 430584 h 1254128"/>
              <a:gd name="connsiteX33" fmla="*/ 0 w 7920880"/>
              <a:gd name="connsiteY33" fmla="*/ 0 h 125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920880" h="1254128" fill="none" extrusionOk="0">
                <a:moveTo>
                  <a:pt x="0" y="0"/>
                </a:moveTo>
                <a:cubicBezTo>
                  <a:pt x="184522" y="-37592"/>
                  <a:pt x="426831" y="80293"/>
                  <a:pt x="724195" y="0"/>
                </a:cubicBezTo>
                <a:cubicBezTo>
                  <a:pt x="1021559" y="-80293"/>
                  <a:pt x="974496" y="22337"/>
                  <a:pt x="1131554" y="0"/>
                </a:cubicBezTo>
                <a:cubicBezTo>
                  <a:pt x="1288612" y="-22337"/>
                  <a:pt x="1430560" y="59477"/>
                  <a:pt x="1697331" y="0"/>
                </a:cubicBezTo>
                <a:cubicBezTo>
                  <a:pt x="1964102" y="-59477"/>
                  <a:pt x="2163884" y="24576"/>
                  <a:pt x="2421526" y="0"/>
                </a:cubicBezTo>
                <a:cubicBezTo>
                  <a:pt x="2679168" y="-24576"/>
                  <a:pt x="2812507" y="68115"/>
                  <a:pt x="3145721" y="0"/>
                </a:cubicBezTo>
                <a:cubicBezTo>
                  <a:pt x="3478936" y="-68115"/>
                  <a:pt x="3597517" y="5096"/>
                  <a:pt x="3869916" y="0"/>
                </a:cubicBezTo>
                <a:cubicBezTo>
                  <a:pt x="4142315" y="-5096"/>
                  <a:pt x="4097119" y="4194"/>
                  <a:pt x="4198066" y="0"/>
                </a:cubicBezTo>
                <a:cubicBezTo>
                  <a:pt x="4299013" y="-4194"/>
                  <a:pt x="4519079" y="27868"/>
                  <a:pt x="4605426" y="0"/>
                </a:cubicBezTo>
                <a:cubicBezTo>
                  <a:pt x="4691773" y="-27868"/>
                  <a:pt x="4858888" y="29218"/>
                  <a:pt x="5091994" y="0"/>
                </a:cubicBezTo>
                <a:cubicBezTo>
                  <a:pt x="5325100" y="-29218"/>
                  <a:pt x="5379540" y="27575"/>
                  <a:pt x="5578563" y="0"/>
                </a:cubicBezTo>
                <a:cubicBezTo>
                  <a:pt x="5777586" y="-27575"/>
                  <a:pt x="6017300" y="76922"/>
                  <a:pt x="6302757" y="0"/>
                </a:cubicBezTo>
                <a:cubicBezTo>
                  <a:pt x="6588214" y="-76922"/>
                  <a:pt x="6739497" y="54591"/>
                  <a:pt x="7026952" y="0"/>
                </a:cubicBezTo>
                <a:cubicBezTo>
                  <a:pt x="7314407" y="-54591"/>
                  <a:pt x="7705071" y="81244"/>
                  <a:pt x="7920880" y="0"/>
                </a:cubicBezTo>
                <a:cubicBezTo>
                  <a:pt x="7950185" y="183709"/>
                  <a:pt x="7920741" y="313421"/>
                  <a:pt x="7920880" y="418043"/>
                </a:cubicBezTo>
                <a:cubicBezTo>
                  <a:pt x="7921019" y="522665"/>
                  <a:pt x="7898231" y="717282"/>
                  <a:pt x="7920880" y="798461"/>
                </a:cubicBezTo>
                <a:cubicBezTo>
                  <a:pt x="7943529" y="879640"/>
                  <a:pt x="7914698" y="1113731"/>
                  <a:pt x="7920880" y="1254128"/>
                </a:cubicBezTo>
                <a:cubicBezTo>
                  <a:pt x="7802542" y="1312201"/>
                  <a:pt x="7503652" y="1212455"/>
                  <a:pt x="7355103" y="1254128"/>
                </a:cubicBezTo>
                <a:cubicBezTo>
                  <a:pt x="7206554" y="1295801"/>
                  <a:pt x="7046192" y="1244976"/>
                  <a:pt x="6947743" y="1254128"/>
                </a:cubicBezTo>
                <a:cubicBezTo>
                  <a:pt x="6849294" y="1263280"/>
                  <a:pt x="6546001" y="1220843"/>
                  <a:pt x="6381966" y="1254128"/>
                </a:cubicBezTo>
                <a:cubicBezTo>
                  <a:pt x="6217931" y="1287413"/>
                  <a:pt x="6076249" y="1247666"/>
                  <a:pt x="5895398" y="1254128"/>
                </a:cubicBezTo>
                <a:cubicBezTo>
                  <a:pt x="5714547" y="1260590"/>
                  <a:pt x="5569034" y="1237333"/>
                  <a:pt x="5408829" y="1254128"/>
                </a:cubicBezTo>
                <a:cubicBezTo>
                  <a:pt x="5248624" y="1270923"/>
                  <a:pt x="4910239" y="1202996"/>
                  <a:pt x="4763844" y="1254128"/>
                </a:cubicBezTo>
                <a:cubicBezTo>
                  <a:pt x="4617450" y="1305260"/>
                  <a:pt x="4523703" y="1220578"/>
                  <a:pt x="4435693" y="1254128"/>
                </a:cubicBezTo>
                <a:cubicBezTo>
                  <a:pt x="4347683" y="1287678"/>
                  <a:pt x="4039692" y="1237541"/>
                  <a:pt x="3869916" y="1254128"/>
                </a:cubicBezTo>
                <a:cubicBezTo>
                  <a:pt x="3700140" y="1270715"/>
                  <a:pt x="3450572" y="1236106"/>
                  <a:pt x="3224930" y="1254128"/>
                </a:cubicBezTo>
                <a:cubicBezTo>
                  <a:pt x="2999288" y="1272150"/>
                  <a:pt x="2891120" y="1245339"/>
                  <a:pt x="2659153" y="1254128"/>
                </a:cubicBezTo>
                <a:cubicBezTo>
                  <a:pt x="2427186" y="1262917"/>
                  <a:pt x="2242340" y="1219097"/>
                  <a:pt x="2093375" y="1254128"/>
                </a:cubicBezTo>
                <a:cubicBezTo>
                  <a:pt x="1944410" y="1289159"/>
                  <a:pt x="1724408" y="1216373"/>
                  <a:pt x="1369181" y="1254128"/>
                </a:cubicBezTo>
                <a:cubicBezTo>
                  <a:pt x="1013954" y="1291883"/>
                  <a:pt x="1003865" y="1203264"/>
                  <a:pt x="644986" y="1254128"/>
                </a:cubicBezTo>
                <a:cubicBezTo>
                  <a:pt x="286108" y="1304992"/>
                  <a:pt x="236280" y="1241435"/>
                  <a:pt x="0" y="1254128"/>
                </a:cubicBezTo>
                <a:cubicBezTo>
                  <a:pt x="-30254" y="1132314"/>
                  <a:pt x="1072" y="1038194"/>
                  <a:pt x="0" y="861168"/>
                </a:cubicBezTo>
                <a:cubicBezTo>
                  <a:pt x="-1072" y="684142"/>
                  <a:pt x="36685" y="598011"/>
                  <a:pt x="0" y="430584"/>
                </a:cubicBezTo>
                <a:cubicBezTo>
                  <a:pt x="-36685" y="263157"/>
                  <a:pt x="50075" y="110868"/>
                  <a:pt x="0" y="0"/>
                </a:cubicBezTo>
                <a:close/>
              </a:path>
              <a:path w="7920880" h="1254128" stroke="0" extrusionOk="0">
                <a:moveTo>
                  <a:pt x="0" y="0"/>
                </a:moveTo>
                <a:cubicBezTo>
                  <a:pt x="132589" y="-33535"/>
                  <a:pt x="356834" y="39422"/>
                  <a:pt x="486568" y="0"/>
                </a:cubicBezTo>
                <a:cubicBezTo>
                  <a:pt x="616302" y="-39422"/>
                  <a:pt x="988147" y="9395"/>
                  <a:pt x="1210763" y="0"/>
                </a:cubicBezTo>
                <a:cubicBezTo>
                  <a:pt x="1433380" y="-9395"/>
                  <a:pt x="1462150" y="193"/>
                  <a:pt x="1538914" y="0"/>
                </a:cubicBezTo>
                <a:cubicBezTo>
                  <a:pt x="1615678" y="-193"/>
                  <a:pt x="2000726" y="28614"/>
                  <a:pt x="2263109" y="0"/>
                </a:cubicBezTo>
                <a:cubicBezTo>
                  <a:pt x="2525493" y="-28614"/>
                  <a:pt x="2568816" y="14340"/>
                  <a:pt x="2828886" y="0"/>
                </a:cubicBezTo>
                <a:cubicBezTo>
                  <a:pt x="3088956" y="-14340"/>
                  <a:pt x="3319425" y="75403"/>
                  <a:pt x="3473872" y="0"/>
                </a:cubicBezTo>
                <a:cubicBezTo>
                  <a:pt x="3628319" y="-75403"/>
                  <a:pt x="3656585" y="25876"/>
                  <a:pt x="3802022" y="0"/>
                </a:cubicBezTo>
                <a:cubicBezTo>
                  <a:pt x="3947459" y="-25876"/>
                  <a:pt x="4036783" y="12362"/>
                  <a:pt x="4209382" y="0"/>
                </a:cubicBezTo>
                <a:cubicBezTo>
                  <a:pt x="4381981" y="-12362"/>
                  <a:pt x="4491151" y="22004"/>
                  <a:pt x="4616741" y="0"/>
                </a:cubicBezTo>
                <a:cubicBezTo>
                  <a:pt x="4742331" y="-22004"/>
                  <a:pt x="4892794" y="42452"/>
                  <a:pt x="5103310" y="0"/>
                </a:cubicBezTo>
                <a:cubicBezTo>
                  <a:pt x="5313826" y="-42452"/>
                  <a:pt x="5355965" y="11896"/>
                  <a:pt x="5431461" y="0"/>
                </a:cubicBezTo>
                <a:cubicBezTo>
                  <a:pt x="5506957" y="-11896"/>
                  <a:pt x="5665044" y="14778"/>
                  <a:pt x="5759611" y="0"/>
                </a:cubicBezTo>
                <a:cubicBezTo>
                  <a:pt x="5854178" y="-14778"/>
                  <a:pt x="6116408" y="13234"/>
                  <a:pt x="6246180" y="0"/>
                </a:cubicBezTo>
                <a:cubicBezTo>
                  <a:pt x="6375952" y="-13234"/>
                  <a:pt x="6626797" y="44427"/>
                  <a:pt x="6811957" y="0"/>
                </a:cubicBezTo>
                <a:cubicBezTo>
                  <a:pt x="6997117" y="-44427"/>
                  <a:pt x="7004759" y="18953"/>
                  <a:pt x="7140108" y="0"/>
                </a:cubicBezTo>
                <a:cubicBezTo>
                  <a:pt x="7275457" y="-18953"/>
                  <a:pt x="7631866" y="46598"/>
                  <a:pt x="7920880" y="0"/>
                </a:cubicBezTo>
                <a:cubicBezTo>
                  <a:pt x="7926034" y="129033"/>
                  <a:pt x="7881201" y="276478"/>
                  <a:pt x="7920880" y="418043"/>
                </a:cubicBezTo>
                <a:cubicBezTo>
                  <a:pt x="7960559" y="559608"/>
                  <a:pt x="7916559" y="666418"/>
                  <a:pt x="7920880" y="811003"/>
                </a:cubicBezTo>
                <a:cubicBezTo>
                  <a:pt x="7925201" y="955588"/>
                  <a:pt x="7876960" y="1154116"/>
                  <a:pt x="7920880" y="1254128"/>
                </a:cubicBezTo>
                <a:cubicBezTo>
                  <a:pt x="7815570" y="1263206"/>
                  <a:pt x="7626807" y="1210026"/>
                  <a:pt x="7513520" y="1254128"/>
                </a:cubicBezTo>
                <a:cubicBezTo>
                  <a:pt x="7400233" y="1298230"/>
                  <a:pt x="7002161" y="1190258"/>
                  <a:pt x="6868535" y="1254128"/>
                </a:cubicBezTo>
                <a:cubicBezTo>
                  <a:pt x="6734910" y="1317998"/>
                  <a:pt x="6571554" y="1252707"/>
                  <a:pt x="6461175" y="1254128"/>
                </a:cubicBezTo>
                <a:cubicBezTo>
                  <a:pt x="6350796" y="1255549"/>
                  <a:pt x="6160323" y="1234458"/>
                  <a:pt x="6053815" y="1254128"/>
                </a:cubicBezTo>
                <a:cubicBezTo>
                  <a:pt x="5947307" y="1273798"/>
                  <a:pt x="5886836" y="1226326"/>
                  <a:pt x="5725665" y="1254128"/>
                </a:cubicBezTo>
                <a:cubicBezTo>
                  <a:pt x="5564494" y="1281930"/>
                  <a:pt x="5441192" y="1207873"/>
                  <a:pt x="5159888" y="1254128"/>
                </a:cubicBezTo>
                <a:cubicBezTo>
                  <a:pt x="4878584" y="1300383"/>
                  <a:pt x="4665661" y="1190893"/>
                  <a:pt x="4435693" y="1254128"/>
                </a:cubicBezTo>
                <a:cubicBezTo>
                  <a:pt x="4205726" y="1317363"/>
                  <a:pt x="4148115" y="1246670"/>
                  <a:pt x="4028333" y="1254128"/>
                </a:cubicBezTo>
                <a:cubicBezTo>
                  <a:pt x="3908551" y="1261586"/>
                  <a:pt x="3565454" y="1200787"/>
                  <a:pt x="3383347" y="1254128"/>
                </a:cubicBezTo>
                <a:cubicBezTo>
                  <a:pt x="3201240" y="1307469"/>
                  <a:pt x="3038372" y="1179761"/>
                  <a:pt x="2738361" y="1254128"/>
                </a:cubicBezTo>
                <a:cubicBezTo>
                  <a:pt x="2438350" y="1328495"/>
                  <a:pt x="2353973" y="1241980"/>
                  <a:pt x="2172584" y="1254128"/>
                </a:cubicBezTo>
                <a:cubicBezTo>
                  <a:pt x="1991195" y="1266276"/>
                  <a:pt x="1736088" y="1191235"/>
                  <a:pt x="1606807" y="1254128"/>
                </a:cubicBezTo>
                <a:cubicBezTo>
                  <a:pt x="1477526" y="1317021"/>
                  <a:pt x="1378948" y="1220594"/>
                  <a:pt x="1199448" y="1254128"/>
                </a:cubicBezTo>
                <a:cubicBezTo>
                  <a:pt x="1019948" y="1287662"/>
                  <a:pt x="698750" y="1176834"/>
                  <a:pt x="554462" y="1254128"/>
                </a:cubicBezTo>
                <a:cubicBezTo>
                  <a:pt x="410174" y="1331422"/>
                  <a:pt x="221610" y="1231727"/>
                  <a:pt x="0" y="1254128"/>
                </a:cubicBezTo>
                <a:cubicBezTo>
                  <a:pt x="-12630" y="1113186"/>
                  <a:pt x="1950" y="1040100"/>
                  <a:pt x="0" y="873709"/>
                </a:cubicBezTo>
                <a:cubicBezTo>
                  <a:pt x="-1950" y="707318"/>
                  <a:pt x="21743" y="555918"/>
                  <a:pt x="0" y="455667"/>
                </a:cubicBezTo>
                <a:cubicBezTo>
                  <a:pt x="-21743" y="355416"/>
                  <a:pt x="5388" y="156881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18648490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horz" lIns="0" tIns="0" rIns="0" bIns="0" rtlCol="0">
            <a:normAutofit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pl-PL" sz="2400" b="1" dirty="0">
                <a:latin typeface="Aptos Narrow" panose="020B0004020202020204" pitchFamily="34" charset="0"/>
              </a:rPr>
              <a:t>Parafrazę dobrze jest zakończyć:</a:t>
            </a:r>
          </a:p>
          <a:p>
            <a:pPr algn="ctr">
              <a:buFont typeface="Arial" charset="0"/>
              <a:buNone/>
            </a:pPr>
            <a:r>
              <a:rPr lang="pl-PL" sz="2400" i="1" dirty="0">
                <a:latin typeface="Aptos Narrow" panose="020B0004020202020204" pitchFamily="34" charset="0"/>
              </a:rPr>
              <a:t>Czy dobrze zrozumiałam to co do mnie powiedziałeś?</a:t>
            </a:r>
          </a:p>
          <a:p>
            <a:pPr algn="ctr">
              <a:buFont typeface="Arial" charset="0"/>
              <a:buNone/>
            </a:pPr>
            <a:r>
              <a:rPr lang="pl-PL" sz="2400" i="1" dirty="0">
                <a:latin typeface="Aptos Narrow" panose="020B0004020202020204" pitchFamily="34" charset="0"/>
              </a:rPr>
              <a:t>Popraw mnie jeśli się pomyliłam.</a:t>
            </a:r>
            <a:endParaRPr lang="pl-PL" sz="2400" dirty="0">
              <a:latin typeface="Aptos Narrow" panose="020B0004020202020204" pitchFamily="34" charset="0"/>
            </a:endParaRPr>
          </a:p>
          <a:p>
            <a:pPr algn="ctr">
              <a:buFont typeface="Arial" charset="0"/>
              <a:buNone/>
            </a:pPr>
            <a:endParaRPr lang="pl-PL" sz="2866" dirty="0"/>
          </a:p>
          <a:p>
            <a:pPr algn="ctr">
              <a:buFont typeface="Arial" charset="0"/>
              <a:buNone/>
            </a:pPr>
            <a:endParaRPr lang="pl-PL" sz="2866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C66F0-253D-5E56-879B-37F5C18B6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ytuł 1">
            <a:extLst>
              <a:ext uri="{FF2B5EF4-FFF2-40B4-BE49-F238E27FC236}">
                <a16:creationId xmlns:a16="http://schemas.microsoft.com/office/drawing/2014/main" id="{D918174C-B654-E296-2CD8-4B1A6711A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510067"/>
          </a:xfrm>
        </p:spPr>
        <p:txBody>
          <a:bodyPr>
            <a:normAutofit/>
          </a:bodyPr>
          <a:lstStyle/>
          <a:p>
            <a:pPr algn="ctr"/>
            <a:r>
              <a:rPr lang="pl-PL" sz="3527" dirty="0"/>
              <a:t>!!! ODZWIERCIEDLENIE UCZUĆ!!!</a:t>
            </a:r>
          </a:p>
        </p:txBody>
      </p:sp>
      <p:sp>
        <p:nvSpPr>
          <p:cNvPr id="70659" name="Symbol zastępczy zawartości 2">
            <a:extLst>
              <a:ext uri="{FF2B5EF4-FFF2-40B4-BE49-F238E27FC236}">
                <a16:creationId xmlns:a16="http://schemas.microsoft.com/office/drawing/2014/main" id="{403195AF-8B11-82E2-6FC3-DD303FB53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70" y="1925173"/>
            <a:ext cx="3602678" cy="370932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66" b="1" dirty="0">
                <a:latin typeface="Aptos Narrow" panose="020B0004020202020204" pitchFamily="34" charset="0"/>
              </a:rPr>
              <a:t>	</a:t>
            </a:r>
            <a:r>
              <a:rPr lang="pl-PL" sz="2800" b="1" dirty="0">
                <a:latin typeface="Aptos Narrow" panose="020B0004020202020204" pitchFamily="34" charset="0"/>
              </a:rPr>
              <a:t>ODZWIERCIEDLENIE UCZUĆ</a:t>
            </a:r>
            <a:br>
              <a:rPr lang="pl-PL" sz="2800" b="1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nazywanie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w neutralnych słowach emocji, które dostrzegamy w zachowaniu mówiącego bądź w jego wypowiedzi.</a:t>
            </a:r>
          </a:p>
          <a:p>
            <a:pPr>
              <a:buFont typeface="Arial" charset="0"/>
              <a:buNone/>
            </a:pPr>
            <a:endParaRPr lang="pl-PL" sz="2866" b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endParaRPr lang="pl-PL" sz="2866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endParaRPr lang="pl-PL" sz="2866" b="1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759C41E-6696-3FF9-3776-477F5918E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0C7FF1D-7042-4400-97E4-BA76ADD687D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B6278BD1-354E-8E18-9458-B5E2972B1CB2}"/>
              </a:ext>
            </a:extLst>
          </p:cNvPr>
          <p:cNvSpPr txBox="1">
            <a:spLocks/>
          </p:cNvSpPr>
          <p:nvPr/>
        </p:nvSpPr>
        <p:spPr>
          <a:xfrm>
            <a:off x="4553818" y="1515962"/>
            <a:ext cx="5406442" cy="5205513"/>
          </a:xfrm>
          <a:custGeom>
            <a:avLst/>
            <a:gdLst>
              <a:gd name="connsiteX0" fmla="*/ 0 w 5406442"/>
              <a:gd name="connsiteY0" fmla="*/ 0 h 5205513"/>
              <a:gd name="connsiteX1" fmla="*/ 432515 w 5406442"/>
              <a:gd name="connsiteY1" fmla="*/ 0 h 5205513"/>
              <a:gd name="connsiteX2" fmla="*/ 865031 w 5406442"/>
              <a:gd name="connsiteY2" fmla="*/ 0 h 5205513"/>
              <a:gd name="connsiteX3" fmla="*/ 1405675 w 5406442"/>
              <a:gd name="connsiteY3" fmla="*/ 0 h 5205513"/>
              <a:gd name="connsiteX4" fmla="*/ 2054448 w 5406442"/>
              <a:gd name="connsiteY4" fmla="*/ 0 h 5205513"/>
              <a:gd name="connsiteX5" fmla="*/ 2703221 w 5406442"/>
              <a:gd name="connsiteY5" fmla="*/ 0 h 5205513"/>
              <a:gd name="connsiteX6" fmla="*/ 3189801 w 5406442"/>
              <a:gd name="connsiteY6" fmla="*/ 0 h 5205513"/>
              <a:gd name="connsiteX7" fmla="*/ 3730445 w 5406442"/>
              <a:gd name="connsiteY7" fmla="*/ 0 h 5205513"/>
              <a:gd name="connsiteX8" fmla="*/ 4271089 w 5406442"/>
              <a:gd name="connsiteY8" fmla="*/ 0 h 5205513"/>
              <a:gd name="connsiteX9" fmla="*/ 4649540 w 5406442"/>
              <a:gd name="connsiteY9" fmla="*/ 0 h 5205513"/>
              <a:gd name="connsiteX10" fmla="*/ 5406442 w 5406442"/>
              <a:gd name="connsiteY10" fmla="*/ 0 h 5205513"/>
              <a:gd name="connsiteX11" fmla="*/ 5406442 w 5406442"/>
              <a:gd name="connsiteY11" fmla="*/ 630445 h 5205513"/>
              <a:gd name="connsiteX12" fmla="*/ 5406442 w 5406442"/>
              <a:gd name="connsiteY12" fmla="*/ 1260891 h 5205513"/>
              <a:gd name="connsiteX13" fmla="*/ 5406442 w 5406442"/>
              <a:gd name="connsiteY13" fmla="*/ 1943392 h 5205513"/>
              <a:gd name="connsiteX14" fmla="*/ 5406442 w 5406442"/>
              <a:gd name="connsiteY14" fmla="*/ 2469727 h 5205513"/>
              <a:gd name="connsiteX15" fmla="*/ 5406442 w 5406442"/>
              <a:gd name="connsiteY15" fmla="*/ 2996062 h 5205513"/>
              <a:gd name="connsiteX16" fmla="*/ 5406442 w 5406442"/>
              <a:gd name="connsiteY16" fmla="*/ 3626507 h 5205513"/>
              <a:gd name="connsiteX17" fmla="*/ 5406442 w 5406442"/>
              <a:gd name="connsiteY17" fmla="*/ 4309008 h 5205513"/>
              <a:gd name="connsiteX18" fmla="*/ 5406442 w 5406442"/>
              <a:gd name="connsiteY18" fmla="*/ 5205513 h 5205513"/>
              <a:gd name="connsiteX19" fmla="*/ 4757669 w 5406442"/>
              <a:gd name="connsiteY19" fmla="*/ 5205513 h 5205513"/>
              <a:gd name="connsiteX20" fmla="*/ 4108896 w 5406442"/>
              <a:gd name="connsiteY20" fmla="*/ 5205513 h 5205513"/>
              <a:gd name="connsiteX21" fmla="*/ 3676381 w 5406442"/>
              <a:gd name="connsiteY21" fmla="*/ 5205513 h 5205513"/>
              <a:gd name="connsiteX22" fmla="*/ 3189801 w 5406442"/>
              <a:gd name="connsiteY22" fmla="*/ 5205513 h 5205513"/>
              <a:gd name="connsiteX23" fmla="*/ 2703221 w 5406442"/>
              <a:gd name="connsiteY23" fmla="*/ 5205513 h 5205513"/>
              <a:gd name="connsiteX24" fmla="*/ 2270706 w 5406442"/>
              <a:gd name="connsiteY24" fmla="*/ 5205513 h 5205513"/>
              <a:gd name="connsiteX25" fmla="*/ 1621933 w 5406442"/>
              <a:gd name="connsiteY25" fmla="*/ 5205513 h 5205513"/>
              <a:gd name="connsiteX26" fmla="*/ 1243482 w 5406442"/>
              <a:gd name="connsiteY26" fmla="*/ 5205513 h 5205513"/>
              <a:gd name="connsiteX27" fmla="*/ 810966 w 5406442"/>
              <a:gd name="connsiteY27" fmla="*/ 5205513 h 5205513"/>
              <a:gd name="connsiteX28" fmla="*/ 0 w 5406442"/>
              <a:gd name="connsiteY28" fmla="*/ 5205513 h 5205513"/>
              <a:gd name="connsiteX29" fmla="*/ 0 w 5406442"/>
              <a:gd name="connsiteY29" fmla="*/ 4679178 h 5205513"/>
              <a:gd name="connsiteX30" fmla="*/ 0 w 5406442"/>
              <a:gd name="connsiteY30" fmla="*/ 4100787 h 5205513"/>
              <a:gd name="connsiteX31" fmla="*/ 0 w 5406442"/>
              <a:gd name="connsiteY31" fmla="*/ 3574452 h 5205513"/>
              <a:gd name="connsiteX32" fmla="*/ 0 w 5406442"/>
              <a:gd name="connsiteY32" fmla="*/ 3048117 h 5205513"/>
              <a:gd name="connsiteX33" fmla="*/ 0 w 5406442"/>
              <a:gd name="connsiteY33" fmla="*/ 2573837 h 5205513"/>
              <a:gd name="connsiteX34" fmla="*/ 0 w 5406442"/>
              <a:gd name="connsiteY34" fmla="*/ 1891336 h 5205513"/>
              <a:gd name="connsiteX35" fmla="*/ 0 w 5406442"/>
              <a:gd name="connsiteY35" fmla="*/ 1417056 h 5205513"/>
              <a:gd name="connsiteX36" fmla="*/ 0 w 5406442"/>
              <a:gd name="connsiteY36" fmla="*/ 734556 h 5205513"/>
              <a:gd name="connsiteX37" fmla="*/ 0 w 5406442"/>
              <a:gd name="connsiteY37" fmla="*/ 0 h 520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406442" h="5205513" fill="none" extrusionOk="0">
                <a:moveTo>
                  <a:pt x="0" y="0"/>
                </a:moveTo>
                <a:cubicBezTo>
                  <a:pt x="159876" y="-49383"/>
                  <a:pt x="341737" y="32399"/>
                  <a:pt x="432515" y="0"/>
                </a:cubicBezTo>
                <a:cubicBezTo>
                  <a:pt x="523293" y="-32399"/>
                  <a:pt x="764731" y="5357"/>
                  <a:pt x="865031" y="0"/>
                </a:cubicBezTo>
                <a:cubicBezTo>
                  <a:pt x="965331" y="-5357"/>
                  <a:pt x="1203193" y="16794"/>
                  <a:pt x="1405675" y="0"/>
                </a:cubicBezTo>
                <a:cubicBezTo>
                  <a:pt x="1608157" y="-16794"/>
                  <a:pt x="1750478" y="30655"/>
                  <a:pt x="2054448" y="0"/>
                </a:cubicBezTo>
                <a:cubicBezTo>
                  <a:pt x="2358418" y="-30655"/>
                  <a:pt x="2565650" y="19175"/>
                  <a:pt x="2703221" y="0"/>
                </a:cubicBezTo>
                <a:cubicBezTo>
                  <a:pt x="2840792" y="-19175"/>
                  <a:pt x="3083694" y="51367"/>
                  <a:pt x="3189801" y="0"/>
                </a:cubicBezTo>
                <a:cubicBezTo>
                  <a:pt x="3295908" y="-51367"/>
                  <a:pt x="3578361" y="12695"/>
                  <a:pt x="3730445" y="0"/>
                </a:cubicBezTo>
                <a:cubicBezTo>
                  <a:pt x="3882529" y="-12695"/>
                  <a:pt x="4148695" y="45956"/>
                  <a:pt x="4271089" y="0"/>
                </a:cubicBezTo>
                <a:cubicBezTo>
                  <a:pt x="4393483" y="-45956"/>
                  <a:pt x="4535838" y="17672"/>
                  <a:pt x="4649540" y="0"/>
                </a:cubicBezTo>
                <a:cubicBezTo>
                  <a:pt x="4763242" y="-17672"/>
                  <a:pt x="5094934" y="83726"/>
                  <a:pt x="5406442" y="0"/>
                </a:cubicBezTo>
                <a:cubicBezTo>
                  <a:pt x="5449758" y="240738"/>
                  <a:pt x="5352981" y="407065"/>
                  <a:pt x="5406442" y="630445"/>
                </a:cubicBezTo>
                <a:cubicBezTo>
                  <a:pt x="5459903" y="853826"/>
                  <a:pt x="5343818" y="1089689"/>
                  <a:pt x="5406442" y="1260891"/>
                </a:cubicBezTo>
                <a:cubicBezTo>
                  <a:pt x="5469066" y="1432093"/>
                  <a:pt x="5326830" y="1646412"/>
                  <a:pt x="5406442" y="1943392"/>
                </a:cubicBezTo>
                <a:cubicBezTo>
                  <a:pt x="5486054" y="2240372"/>
                  <a:pt x="5395595" y="2359163"/>
                  <a:pt x="5406442" y="2469727"/>
                </a:cubicBezTo>
                <a:cubicBezTo>
                  <a:pt x="5417289" y="2580292"/>
                  <a:pt x="5375698" y="2842435"/>
                  <a:pt x="5406442" y="2996062"/>
                </a:cubicBezTo>
                <a:cubicBezTo>
                  <a:pt x="5437186" y="3149690"/>
                  <a:pt x="5354359" y="3464636"/>
                  <a:pt x="5406442" y="3626507"/>
                </a:cubicBezTo>
                <a:cubicBezTo>
                  <a:pt x="5458525" y="3788378"/>
                  <a:pt x="5378287" y="4086491"/>
                  <a:pt x="5406442" y="4309008"/>
                </a:cubicBezTo>
                <a:cubicBezTo>
                  <a:pt x="5434597" y="4531525"/>
                  <a:pt x="5303240" y="4949506"/>
                  <a:pt x="5406442" y="5205513"/>
                </a:cubicBezTo>
                <a:cubicBezTo>
                  <a:pt x="5133150" y="5247331"/>
                  <a:pt x="4947417" y="5200202"/>
                  <a:pt x="4757669" y="5205513"/>
                </a:cubicBezTo>
                <a:cubicBezTo>
                  <a:pt x="4567921" y="5210824"/>
                  <a:pt x="4398103" y="5188527"/>
                  <a:pt x="4108896" y="5205513"/>
                </a:cubicBezTo>
                <a:cubicBezTo>
                  <a:pt x="3819689" y="5222499"/>
                  <a:pt x="3769528" y="5196767"/>
                  <a:pt x="3676381" y="5205513"/>
                </a:cubicBezTo>
                <a:cubicBezTo>
                  <a:pt x="3583235" y="5214259"/>
                  <a:pt x="3399935" y="5160895"/>
                  <a:pt x="3189801" y="5205513"/>
                </a:cubicBezTo>
                <a:cubicBezTo>
                  <a:pt x="2979667" y="5250131"/>
                  <a:pt x="2851923" y="5176931"/>
                  <a:pt x="2703221" y="5205513"/>
                </a:cubicBezTo>
                <a:cubicBezTo>
                  <a:pt x="2554519" y="5234095"/>
                  <a:pt x="2428478" y="5156510"/>
                  <a:pt x="2270706" y="5205513"/>
                </a:cubicBezTo>
                <a:cubicBezTo>
                  <a:pt x="2112934" y="5254516"/>
                  <a:pt x="1789102" y="5154257"/>
                  <a:pt x="1621933" y="5205513"/>
                </a:cubicBezTo>
                <a:cubicBezTo>
                  <a:pt x="1454764" y="5256769"/>
                  <a:pt x="1425932" y="5161040"/>
                  <a:pt x="1243482" y="5205513"/>
                </a:cubicBezTo>
                <a:cubicBezTo>
                  <a:pt x="1061032" y="5249986"/>
                  <a:pt x="969646" y="5182453"/>
                  <a:pt x="810966" y="5205513"/>
                </a:cubicBezTo>
                <a:cubicBezTo>
                  <a:pt x="652286" y="5228573"/>
                  <a:pt x="241906" y="5115075"/>
                  <a:pt x="0" y="5205513"/>
                </a:cubicBezTo>
                <a:cubicBezTo>
                  <a:pt x="-28045" y="4944865"/>
                  <a:pt x="46010" y="4905353"/>
                  <a:pt x="0" y="4679178"/>
                </a:cubicBezTo>
                <a:cubicBezTo>
                  <a:pt x="-46010" y="4453003"/>
                  <a:pt x="14718" y="4351273"/>
                  <a:pt x="0" y="4100787"/>
                </a:cubicBezTo>
                <a:cubicBezTo>
                  <a:pt x="-14718" y="3850301"/>
                  <a:pt x="1571" y="3713883"/>
                  <a:pt x="0" y="3574452"/>
                </a:cubicBezTo>
                <a:cubicBezTo>
                  <a:pt x="-1571" y="3435022"/>
                  <a:pt x="32047" y="3207268"/>
                  <a:pt x="0" y="3048117"/>
                </a:cubicBezTo>
                <a:cubicBezTo>
                  <a:pt x="-32047" y="2888967"/>
                  <a:pt x="2826" y="2748736"/>
                  <a:pt x="0" y="2573837"/>
                </a:cubicBezTo>
                <a:cubicBezTo>
                  <a:pt x="-2826" y="2398938"/>
                  <a:pt x="39298" y="2160983"/>
                  <a:pt x="0" y="1891336"/>
                </a:cubicBezTo>
                <a:cubicBezTo>
                  <a:pt x="-39298" y="1621689"/>
                  <a:pt x="44418" y="1585564"/>
                  <a:pt x="0" y="1417056"/>
                </a:cubicBezTo>
                <a:cubicBezTo>
                  <a:pt x="-44418" y="1248548"/>
                  <a:pt x="52156" y="895146"/>
                  <a:pt x="0" y="734556"/>
                </a:cubicBezTo>
                <a:cubicBezTo>
                  <a:pt x="-52156" y="573966"/>
                  <a:pt x="74628" y="257204"/>
                  <a:pt x="0" y="0"/>
                </a:cubicBezTo>
                <a:close/>
              </a:path>
              <a:path w="5406442" h="5205513" stroke="0" extrusionOk="0">
                <a:moveTo>
                  <a:pt x="0" y="0"/>
                </a:moveTo>
                <a:cubicBezTo>
                  <a:pt x="192697" y="-3065"/>
                  <a:pt x="338219" y="36553"/>
                  <a:pt x="540644" y="0"/>
                </a:cubicBezTo>
                <a:cubicBezTo>
                  <a:pt x="743069" y="-36553"/>
                  <a:pt x="809085" y="40065"/>
                  <a:pt x="919095" y="0"/>
                </a:cubicBezTo>
                <a:cubicBezTo>
                  <a:pt x="1029105" y="-40065"/>
                  <a:pt x="1181586" y="28428"/>
                  <a:pt x="1297546" y="0"/>
                </a:cubicBezTo>
                <a:cubicBezTo>
                  <a:pt x="1413506" y="-28428"/>
                  <a:pt x="1610031" y="41718"/>
                  <a:pt x="1730061" y="0"/>
                </a:cubicBezTo>
                <a:cubicBezTo>
                  <a:pt x="1850091" y="-41718"/>
                  <a:pt x="2142053" y="15708"/>
                  <a:pt x="2324770" y="0"/>
                </a:cubicBezTo>
                <a:cubicBezTo>
                  <a:pt x="2507487" y="-15708"/>
                  <a:pt x="2568191" y="40865"/>
                  <a:pt x="2703221" y="0"/>
                </a:cubicBezTo>
                <a:cubicBezTo>
                  <a:pt x="2838251" y="-40865"/>
                  <a:pt x="3055099" y="2560"/>
                  <a:pt x="3243865" y="0"/>
                </a:cubicBezTo>
                <a:cubicBezTo>
                  <a:pt x="3432631" y="-2560"/>
                  <a:pt x="3740705" y="3705"/>
                  <a:pt x="3892638" y="0"/>
                </a:cubicBezTo>
                <a:cubicBezTo>
                  <a:pt x="4044571" y="-3705"/>
                  <a:pt x="4208616" y="41755"/>
                  <a:pt x="4325154" y="0"/>
                </a:cubicBezTo>
                <a:cubicBezTo>
                  <a:pt x="4441692" y="-41755"/>
                  <a:pt x="4593795" y="19117"/>
                  <a:pt x="4757669" y="0"/>
                </a:cubicBezTo>
                <a:cubicBezTo>
                  <a:pt x="4921543" y="-19117"/>
                  <a:pt x="5153703" y="68328"/>
                  <a:pt x="5406442" y="0"/>
                </a:cubicBezTo>
                <a:cubicBezTo>
                  <a:pt x="5419882" y="155630"/>
                  <a:pt x="5376562" y="331999"/>
                  <a:pt x="5406442" y="526335"/>
                </a:cubicBezTo>
                <a:cubicBezTo>
                  <a:pt x="5436322" y="720672"/>
                  <a:pt x="5381544" y="868251"/>
                  <a:pt x="5406442" y="1208836"/>
                </a:cubicBezTo>
                <a:cubicBezTo>
                  <a:pt x="5431340" y="1549421"/>
                  <a:pt x="5378726" y="1707102"/>
                  <a:pt x="5406442" y="1839281"/>
                </a:cubicBezTo>
                <a:cubicBezTo>
                  <a:pt x="5434158" y="1971460"/>
                  <a:pt x="5405449" y="2258258"/>
                  <a:pt x="5406442" y="2521782"/>
                </a:cubicBezTo>
                <a:cubicBezTo>
                  <a:pt x="5407435" y="2785306"/>
                  <a:pt x="5398228" y="2843740"/>
                  <a:pt x="5406442" y="3100172"/>
                </a:cubicBezTo>
                <a:cubicBezTo>
                  <a:pt x="5414656" y="3356604"/>
                  <a:pt x="5390456" y="3435508"/>
                  <a:pt x="5406442" y="3626507"/>
                </a:cubicBezTo>
                <a:cubicBezTo>
                  <a:pt x="5422428" y="3817507"/>
                  <a:pt x="5351813" y="3918847"/>
                  <a:pt x="5406442" y="4100787"/>
                </a:cubicBezTo>
                <a:cubicBezTo>
                  <a:pt x="5461071" y="4282727"/>
                  <a:pt x="5405301" y="4390685"/>
                  <a:pt x="5406442" y="4627123"/>
                </a:cubicBezTo>
                <a:cubicBezTo>
                  <a:pt x="5407583" y="4863561"/>
                  <a:pt x="5338694" y="4920782"/>
                  <a:pt x="5406442" y="5205513"/>
                </a:cubicBezTo>
                <a:cubicBezTo>
                  <a:pt x="5148063" y="5266732"/>
                  <a:pt x="5002897" y="5171050"/>
                  <a:pt x="4757669" y="5205513"/>
                </a:cubicBezTo>
                <a:cubicBezTo>
                  <a:pt x="4512441" y="5239976"/>
                  <a:pt x="4427594" y="5144562"/>
                  <a:pt x="4108896" y="5205513"/>
                </a:cubicBezTo>
                <a:cubicBezTo>
                  <a:pt x="3790198" y="5266464"/>
                  <a:pt x="3797732" y="5193143"/>
                  <a:pt x="3676381" y="5205513"/>
                </a:cubicBezTo>
                <a:cubicBezTo>
                  <a:pt x="3555031" y="5217883"/>
                  <a:pt x="3367228" y="5168212"/>
                  <a:pt x="3243865" y="5205513"/>
                </a:cubicBezTo>
                <a:cubicBezTo>
                  <a:pt x="3120502" y="5242814"/>
                  <a:pt x="2960093" y="5147262"/>
                  <a:pt x="2757285" y="5205513"/>
                </a:cubicBezTo>
                <a:cubicBezTo>
                  <a:pt x="2554477" y="5263764"/>
                  <a:pt x="2502203" y="5189094"/>
                  <a:pt x="2270706" y="5205513"/>
                </a:cubicBezTo>
                <a:cubicBezTo>
                  <a:pt x="2039209" y="5221932"/>
                  <a:pt x="1894320" y="5159907"/>
                  <a:pt x="1784126" y="5205513"/>
                </a:cubicBezTo>
                <a:cubicBezTo>
                  <a:pt x="1673932" y="5251119"/>
                  <a:pt x="1431225" y="5135089"/>
                  <a:pt x="1189417" y="5205513"/>
                </a:cubicBezTo>
                <a:cubicBezTo>
                  <a:pt x="947609" y="5275937"/>
                  <a:pt x="896983" y="5149370"/>
                  <a:pt x="648773" y="5205513"/>
                </a:cubicBezTo>
                <a:cubicBezTo>
                  <a:pt x="400563" y="5261656"/>
                  <a:pt x="251055" y="5173035"/>
                  <a:pt x="0" y="5205513"/>
                </a:cubicBezTo>
                <a:cubicBezTo>
                  <a:pt x="-19222" y="5038745"/>
                  <a:pt x="14940" y="4876341"/>
                  <a:pt x="0" y="4783288"/>
                </a:cubicBezTo>
                <a:cubicBezTo>
                  <a:pt x="-14940" y="4690235"/>
                  <a:pt x="3248" y="4432291"/>
                  <a:pt x="0" y="4309008"/>
                </a:cubicBezTo>
                <a:cubicBezTo>
                  <a:pt x="-3248" y="4185725"/>
                  <a:pt x="30232" y="3943039"/>
                  <a:pt x="0" y="3626507"/>
                </a:cubicBezTo>
                <a:cubicBezTo>
                  <a:pt x="-30232" y="3309975"/>
                  <a:pt x="13119" y="3377387"/>
                  <a:pt x="0" y="3152227"/>
                </a:cubicBezTo>
                <a:cubicBezTo>
                  <a:pt x="-13119" y="2927067"/>
                  <a:pt x="39503" y="2823327"/>
                  <a:pt x="0" y="2677947"/>
                </a:cubicBezTo>
                <a:cubicBezTo>
                  <a:pt x="-39503" y="2532567"/>
                  <a:pt x="37664" y="2282835"/>
                  <a:pt x="0" y="2151612"/>
                </a:cubicBezTo>
                <a:cubicBezTo>
                  <a:pt x="-37664" y="2020390"/>
                  <a:pt x="11467" y="1886962"/>
                  <a:pt x="0" y="1729387"/>
                </a:cubicBezTo>
                <a:cubicBezTo>
                  <a:pt x="-11467" y="1571812"/>
                  <a:pt x="42480" y="1230775"/>
                  <a:pt x="0" y="1098942"/>
                </a:cubicBezTo>
                <a:cubicBezTo>
                  <a:pt x="-42480" y="967109"/>
                  <a:pt x="41816" y="31635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2756607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horz" lIns="0" tIns="0" rIns="0" bIns="0" rtlCol="0">
            <a:normAutofit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endParaRPr lang="pl-PL" sz="2800" dirty="0"/>
          </a:p>
          <a:p>
            <a:pPr>
              <a:buFont typeface="Arial" charset="0"/>
              <a:buNone/>
            </a:pPr>
            <a:r>
              <a:rPr lang="pl-PL" sz="2800" dirty="0"/>
              <a:t>„</a:t>
            </a:r>
            <a:r>
              <a:rPr lang="pl-PL" sz="2800" i="1" dirty="0">
                <a:latin typeface="Aptos Narrow" panose="020B0004020202020204" pitchFamily="34" charset="0"/>
              </a:rPr>
              <a:t>Mam wrażenie, że jesteś zdenerwowany, gdy mówisz o……”</a:t>
            </a:r>
          </a:p>
          <a:p>
            <a:pPr>
              <a:buFont typeface="Arial" charset="0"/>
              <a:buNone/>
            </a:pPr>
            <a:endParaRPr lang="pl-PL" sz="28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„Widzę smutek na Twojej twarzy………..”</a:t>
            </a:r>
          </a:p>
          <a:p>
            <a:pPr>
              <a:buFont typeface="Arial" charset="0"/>
              <a:buNone/>
            </a:pPr>
            <a:endParaRPr lang="pl-PL" sz="28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„Jak to mówisz masz łzy w oczach…”</a:t>
            </a:r>
          </a:p>
          <a:p>
            <a:pPr>
              <a:buFont typeface="Arial" charset="0"/>
              <a:buNone/>
            </a:pPr>
            <a:endParaRPr lang="pl-PL" sz="28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„Powiedziałeś, że nie lubisz…”</a:t>
            </a:r>
          </a:p>
          <a:p>
            <a:pPr>
              <a:buFont typeface="Arial" charset="0"/>
              <a:buNone/>
            </a:pPr>
            <a:endParaRPr lang="pl-PL" sz="28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„Płaczesz…”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</p:txBody>
      </p:sp>
    </p:spTree>
    <p:extLst>
      <p:ext uri="{BB962C8B-B14F-4D97-AF65-F5344CB8AC3E}">
        <p14:creationId xmlns:p14="http://schemas.microsoft.com/office/powerpoint/2010/main" val="3254248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D7533-F2AB-9A52-8B3C-95A770057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ytuł 1">
            <a:extLst>
              <a:ext uri="{FF2B5EF4-FFF2-40B4-BE49-F238E27FC236}">
                <a16:creationId xmlns:a16="http://schemas.microsoft.com/office/drawing/2014/main" id="{DEB6FD42-0B40-4682-1024-3EAB70533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08" y="605474"/>
            <a:ext cx="9563339" cy="510067"/>
          </a:xfrm>
        </p:spPr>
        <p:txBody>
          <a:bodyPr>
            <a:normAutofit/>
          </a:bodyPr>
          <a:lstStyle/>
          <a:p>
            <a:pPr algn="ctr"/>
            <a:r>
              <a:rPr lang="pl-PL" sz="3527" dirty="0"/>
              <a:t>!!! ODZWIERCIEDLENIE UCZUĆ!!!</a:t>
            </a:r>
          </a:p>
        </p:txBody>
      </p:sp>
      <p:sp>
        <p:nvSpPr>
          <p:cNvPr id="70659" name="Symbol zastępczy zawartości 2">
            <a:extLst>
              <a:ext uri="{FF2B5EF4-FFF2-40B4-BE49-F238E27FC236}">
                <a16:creationId xmlns:a16="http://schemas.microsoft.com/office/drawing/2014/main" id="{621F6262-C3DF-8B0E-F817-FE8AF9924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108" y="1835621"/>
            <a:ext cx="3602678" cy="3709328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66" b="1" dirty="0">
                <a:latin typeface="Aptos Narrow" panose="020B0004020202020204" pitchFamily="34" charset="0"/>
              </a:rPr>
              <a:t>	</a:t>
            </a:r>
            <a:r>
              <a:rPr lang="pl-PL" sz="2800" b="1" dirty="0"/>
              <a:t> </a:t>
            </a:r>
            <a:r>
              <a:rPr lang="pl-PL" sz="3000" b="1" dirty="0">
                <a:latin typeface="Aptos Narrow" panose="020B0004020202020204" pitchFamily="34" charset="0"/>
              </a:rPr>
              <a:t>PODSUMOWANIE  </a:t>
            </a:r>
            <a:r>
              <a:rPr lang="pl-PL" sz="3000" dirty="0">
                <a:latin typeface="Aptos Narrow" panose="020B0004020202020204" pitchFamily="34" charset="0"/>
              </a:rPr>
              <a:t>powtórzenie najważniejszych myśli i odczuć, które miały miejsce w wypowiedziach. Podsumowanie pełni funkcję porządkującą rozmowę i ułatwiającą rozumienie całości wypowiedzi.</a:t>
            </a:r>
            <a:endParaRPr lang="pl-PL" sz="3000" b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endParaRPr lang="pl-PL" sz="2866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endParaRPr lang="pl-PL" sz="2866" b="1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B6C8960-60D0-BD5D-ADA6-AA58D9D9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0C7FF1D-7042-4400-97E4-BA76ADD687DC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8BB83978-CF9B-B8A1-E366-ABB1D872CC27}"/>
              </a:ext>
            </a:extLst>
          </p:cNvPr>
          <p:cNvSpPr txBox="1">
            <a:spLocks/>
          </p:cNvSpPr>
          <p:nvPr/>
        </p:nvSpPr>
        <p:spPr>
          <a:xfrm>
            <a:off x="5057874" y="1187550"/>
            <a:ext cx="5400600" cy="6120680"/>
          </a:xfrm>
          <a:custGeom>
            <a:avLst/>
            <a:gdLst>
              <a:gd name="connsiteX0" fmla="*/ 0 w 5400600"/>
              <a:gd name="connsiteY0" fmla="*/ 0 h 6120680"/>
              <a:gd name="connsiteX1" fmla="*/ 378042 w 5400600"/>
              <a:gd name="connsiteY1" fmla="*/ 0 h 6120680"/>
              <a:gd name="connsiteX2" fmla="*/ 918102 w 5400600"/>
              <a:gd name="connsiteY2" fmla="*/ 0 h 6120680"/>
              <a:gd name="connsiteX3" fmla="*/ 1458162 w 5400600"/>
              <a:gd name="connsiteY3" fmla="*/ 0 h 6120680"/>
              <a:gd name="connsiteX4" fmla="*/ 1836204 w 5400600"/>
              <a:gd name="connsiteY4" fmla="*/ 0 h 6120680"/>
              <a:gd name="connsiteX5" fmla="*/ 2484276 w 5400600"/>
              <a:gd name="connsiteY5" fmla="*/ 0 h 6120680"/>
              <a:gd name="connsiteX6" fmla="*/ 3078342 w 5400600"/>
              <a:gd name="connsiteY6" fmla="*/ 0 h 6120680"/>
              <a:gd name="connsiteX7" fmla="*/ 3672408 w 5400600"/>
              <a:gd name="connsiteY7" fmla="*/ 0 h 6120680"/>
              <a:gd name="connsiteX8" fmla="*/ 4212468 w 5400600"/>
              <a:gd name="connsiteY8" fmla="*/ 0 h 6120680"/>
              <a:gd name="connsiteX9" fmla="*/ 4590510 w 5400600"/>
              <a:gd name="connsiteY9" fmla="*/ 0 h 6120680"/>
              <a:gd name="connsiteX10" fmla="*/ 5400600 w 5400600"/>
              <a:gd name="connsiteY10" fmla="*/ 0 h 6120680"/>
              <a:gd name="connsiteX11" fmla="*/ 5400600 w 5400600"/>
              <a:gd name="connsiteY11" fmla="*/ 495219 h 6120680"/>
              <a:gd name="connsiteX12" fmla="*/ 5400600 w 5400600"/>
              <a:gd name="connsiteY12" fmla="*/ 1174058 h 6120680"/>
              <a:gd name="connsiteX13" fmla="*/ 5400600 w 5400600"/>
              <a:gd name="connsiteY13" fmla="*/ 1608070 h 6120680"/>
              <a:gd name="connsiteX14" fmla="*/ 5400600 w 5400600"/>
              <a:gd name="connsiteY14" fmla="*/ 2286909 h 6120680"/>
              <a:gd name="connsiteX15" fmla="*/ 5400600 w 5400600"/>
              <a:gd name="connsiteY15" fmla="*/ 2965748 h 6120680"/>
              <a:gd name="connsiteX16" fmla="*/ 5400600 w 5400600"/>
              <a:gd name="connsiteY16" fmla="*/ 3399760 h 6120680"/>
              <a:gd name="connsiteX17" fmla="*/ 5400600 w 5400600"/>
              <a:gd name="connsiteY17" fmla="*/ 3956185 h 6120680"/>
              <a:gd name="connsiteX18" fmla="*/ 5400600 w 5400600"/>
              <a:gd name="connsiteY18" fmla="*/ 4635024 h 6120680"/>
              <a:gd name="connsiteX19" fmla="*/ 5400600 w 5400600"/>
              <a:gd name="connsiteY19" fmla="*/ 5069036 h 6120680"/>
              <a:gd name="connsiteX20" fmla="*/ 5400600 w 5400600"/>
              <a:gd name="connsiteY20" fmla="*/ 6120680 h 6120680"/>
              <a:gd name="connsiteX21" fmla="*/ 4968552 w 5400600"/>
              <a:gd name="connsiteY21" fmla="*/ 6120680 h 6120680"/>
              <a:gd name="connsiteX22" fmla="*/ 4536504 w 5400600"/>
              <a:gd name="connsiteY22" fmla="*/ 6120680 h 6120680"/>
              <a:gd name="connsiteX23" fmla="*/ 4050450 w 5400600"/>
              <a:gd name="connsiteY23" fmla="*/ 6120680 h 6120680"/>
              <a:gd name="connsiteX24" fmla="*/ 3564396 w 5400600"/>
              <a:gd name="connsiteY24" fmla="*/ 6120680 h 6120680"/>
              <a:gd name="connsiteX25" fmla="*/ 2970330 w 5400600"/>
              <a:gd name="connsiteY25" fmla="*/ 6120680 h 6120680"/>
              <a:gd name="connsiteX26" fmla="*/ 2322258 w 5400600"/>
              <a:gd name="connsiteY26" fmla="*/ 6120680 h 6120680"/>
              <a:gd name="connsiteX27" fmla="*/ 1782198 w 5400600"/>
              <a:gd name="connsiteY27" fmla="*/ 6120680 h 6120680"/>
              <a:gd name="connsiteX28" fmla="*/ 1188132 w 5400600"/>
              <a:gd name="connsiteY28" fmla="*/ 6120680 h 6120680"/>
              <a:gd name="connsiteX29" fmla="*/ 594066 w 5400600"/>
              <a:gd name="connsiteY29" fmla="*/ 6120680 h 6120680"/>
              <a:gd name="connsiteX30" fmla="*/ 0 w 5400600"/>
              <a:gd name="connsiteY30" fmla="*/ 6120680 h 6120680"/>
              <a:gd name="connsiteX31" fmla="*/ 0 w 5400600"/>
              <a:gd name="connsiteY31" fmla="*/ 5747875 h 6120680"/>
              <a:gd name="connsiteX32" fmla="*/ 0 w 5400600"/>
              <a:gd name="connsiteY32" fmla="*/ 5375070 h 6120680"/>
              <a:gd name="connsiteX33" fmla="*/ 0 w 5400600"/>
              <a:gd name="connsiteY33" fmla="*/ 4696231 h 6120680"/>
              <a:gd name="connsiteX34" fmla="*/ 0 w 5400600"/>
              <a:gd name="connsiteY34" fmla="*/ 4078599 h 6120680"/>
              <a:gd name="connsiteX35" fmla="*/ 0 w 5400600"/>
              <a:gd name="connsiteY35" fmla="*/ 3644587 h 6120680"/>
              <a:gd name="connsiteX36" fmla="*/ 0 w 5400600"/>
              <a:gd name="connsiteY36" fmla="*/ 3149368 h 6120680"/>
              <a:gd name="connsiteX37" fmla="*/ 0 w 5400600"/>
              <a:gd name="connsiteY37" fmla="*/ 2715356 h 6120680"/>
              <a:gd name="connsiteX38" fmla="*/ 0 w 5400600"/>
              <a:gd name="connsiteY38" fmla="*/ 2036517 h 6120680"/>
              <a:gd name="connsiteX39" fmla="*/ 0 w 5400600"/>
              <a:gd name="connsiteY39" fmla="*/ 1541299 h 6120680"/>
              <a:gd name="connsiteX40" fmla="*/ 0 w 5400600"/>
              <a:gd name="connsiteY40" fmla="*/ 984873 h 6120680"/>
              <a:gd name="connsiteX41" fmla="*/ 0 w 5400600"/>
              <a:gd name="connsiteY41" fmla="*/ 0 h 612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400600" h="6120680" fill="none" extrusionOk="0">
                <a:moveTo>
                  <a:pt x="0" y="0"/>
                </a:moveTo>
                <a:cubicBezTo>
                  <a:pt x="113900" y="-5653"/>
                  <a:pt x="191563" y="38742"/>
                  <a:pt x="378042" y="0"/>
                </a:cubicBezTo>
                <a:cubicBezTo>
                  <a:pt x="564521" y="-38742"/>
                  <a:pt x="789421" y="52018"/>
                  <a:pt x="918102" y="0"/>
                </a:cubicBezTo>
                <a:cubicBezTo>
                  <a:pt x="1046783" y="-52018"/>
                  <a:pt x="1325772" y="16062"/>
                  <a:pt x="1458162" y="0"/>
                </a:cubicBezTo>
                <a:cubicBezTo>
                  <a:pt x="1590552" y="-16062"/>
                  <a:pt x="1678972" y="42174"/>
                  <a:pt x="1836204" y="0"/>
                </a:cubicBezTo>
                <a:cubicBezTo>
                  <a:pt x="1993436" y="-42174"/>
                  <a:pt x="2330342" y="11778"/>
                  <a:pt x="2484276" y="0"/>
                </a:cubicBezTo>
                <a:cubicBezTo>
                  <a:pt x="2638210" y="-11778"/>
                  <a:pt x="2816155" y="57398"/>
                  <a:pt x="3078342" y="0"/>
                </a:cubicBezTo>
                <a:cubicBezTo>
                  <a:pt x="3340529" y="-57398"/>
                  <a:pt x="3529992" y="25163"/>
                  <a:pt x="3672408" y="0"/>
                </a:cubicBezTo>
                <a:cubicBezTo>
                  <a:pt x="3814824" y="-25163"/>
                  <a:pt x="4015511" y="9563"/>
                  <a:pt x="4212468" y="0"/>
                </a:cubicBezTo>
                <a:cubicBezTo>
                  <a:pt x="4409425" y="-9563"/>
                  <a:pt x="4483010" y="4395"/>
                  <a:pt x="4590510" y="0"/>
                </a:cubicBezTo>
                <a:cubicBezTo>
                  <a:pt x="4698010" y="-4395"/>
                  <a:pt x="5200412" y="57769"/>
                  <a:pt x="5400600" y="0"/>
                </a:cubicBezTo>
                <a:cubicBezTo>
                  <a:pt x="5433847" y="129921"/>
                  <a:pt x="5396191" y="294141"/>
                  <a:pt x="5400600" y="495219"/>
                </a:cubicBezTo>
                <a:cubicBezTo>
                  <a:pt x="5405009" y="696297"/>
                  <a:pt x="5332670" y="883623"/>
                  <a:pt x="5400600" y="1174058"/>
                </a:cubicBezTo>
                <a:cubicBezTo>
                  <a:pt x="5468530" y="1464493"/>
                  <a:pt x="5384911" y="1495115"/>
                  <a:pt x="5400600" y="1608070"/>
                </a:cubicBezTo>
                <a:cubicBezTo>
                  <a:pt x="5416289" y="1721025"/>
                  <a:pt x="5380222" y="1989976"/>
                  <a:pt x="5400600" y="2286909"/>
                </a:cubicBezTo>
                <a:cubicBezTo>
                  <a:pt x="5420978" y="2583842"/>
                  <a:pt x="5336030" y="2722020"/>
                  <a:pt x="5400600" y="2965748"/>
                </a:cubicBezTo>
                <a:cubicBezTo>
                  <a:pt x="5465170" y="3209476"/>
                  <a:pt x="5370860" y="3232397"/>
                  <a:pt x="5400600" y="3399760"/>
                </a:cubicBezTo>
                <a:cubicBezTo>
                  <a:pt x="5430340" y="3567123"/>
                  <a:pt x="5398807" y="3713190"/>
                  <a:pt x="5400600" y="3956185"/>
                </a:cubicBezTo>
                <a:cubicBezTo>
                  <a:pt x="5402393" y="4199181"/>
                  <a:pt x="5395357" y="4443936"/>
                  <a:pt x="5400600" y="4635024"/>
                </a:cubicBezTo>
                <a:cubicBezTo>
                  <a:pt x="5405843" y="4826112"/>
                  <a:pt x="5386202" y="4955848"/>
                  <a:pt x="5400600" y="5069036"/>
                </a:cubicBezTo>
                <a:cubicBezTo>
                  <a:pt x="5414998" y="5182224"/>
                  <a:pt x="5370379" y="5881769"/>
                  <a:pt x="5400600" y="6120680"/>
                </a:cubicBezTo>
                <a:cubicBezTo>
                  <a:pt x="5295196" y="6167324"/>
                  <a:pt x="5114310" y="6090713"/>
                  <a:pt x="4968552" y="6120680"/>
                </a:cubicBezTo>
                <a:cubicBezTo>
                  <a:pt x="4822794" y="6150647"/>
                  <a:pt x="4649968" y="6070514"/>
                  <a:pt x="4536504" y="6120680"/>
                </a:cubicBezTo>
                <a:cubicBezTo>
                  <a:pt x="4423040" y="6170846"/>
                  <a:pt x="4216030" y="6070241"/>
                  <a:pt x="4050450" y="6120680"/>
                </a:cubicBezTo>
                <a:cubicBezTo>
                  <a:pt x="3884870" y="6171119"/>
                  <a:pt x="3734197" y="6086681"/>
                  <a:pt x="3564396" y="6120680"/>
                </a:cubicBezTo>
                <a:cubicBezTo>
                  <a:pt x="3394595" y="6154679"/>
                  <a:pt x="3234740" y="6103710"/>
                  <a:pt x="2970330" y="6120680"/>
                </a:cubicBezTo>
                <a:cubicBezTo>
                  <a:pt x="2705920" y="6137650"/>
                  <a:pt x="2453855" y="6048679"/>
                  <a:pt x="2322258" y="6120680"/>
                </a:cubicBezTo>
                <a:cubicBezTo>
                  <a:pt x="2190661" y="6192681"/>
                  <a:pt x="1932170" y="6072430"/>
                  <a:pt x="1782198" y="6120680"/>
                </a:cubicBezTo>
                <a:cubicBezTo>
                  <a:pt x="1632226" y="6168930"/>
                  <a:pt x="1442544" y="6061450"/>
                  <a:pt x="1188132" y="6120680"/>
                </a:cubicBezTo>
                <a:cubicBezTo>
                  <a:pt x="933720" y="6179910"/>
                  <a:pt x="793140" y="6102181"/>
                  <a:pt x="594066" y="6120680"/>
                </a:cubicBezTo>
                <a:cubicBezTo>
                  <a:pt x="394992" y="6139179"/>
                  <a:pt x="186830" y="6051178"/>
                  <a:pt x="0" y="6120680"/>
                </a:cubicBezTo>
                <a:cubicBezTo>
                  <a:pt x="-29207" y="6026909"/>
                  <a:pt x="19863" y="5911837"/>
                  <a:pt x="0" y="5747875"/>
                </a:cubicBezTo>
                <a:cubicBezTo>
                  <a:pt x="-19863" y="5583913"/>
                  <a:pt x="43556" y="5557213"/>
                  <a:pt x="0" y="5375070"/>
                </a:cubicBezTo>
                <a:cubicBezTo>
                  <a:pt x="-43556" y="5192928"/>
                  <a:pt x="54978" y="4944577"/>
                  <a:pt x="0" y="4696231"/>
                </a:cubicBezTo>
                <a:cubicBezTo>
                  <a:pt x="-54978" y="4447885"/>
                  <a:pt x="63844" y="4218277"/>
                  <a:pt x="0" y="4078599"/>
                </a:cubicBezTo>
                <a:cubicBezTo>
                  <a:pt x="-63844" y="3938921"/>
                  <a:pt x="1293" y="3829219"/>
                  <a:pt x="0" y="3644587"/>
                </a:cubicBezTo>
                <a:cubicBezTo>
                  <a:pt x="-1293" y="3459955"/>
                  <a:pt x="20976" y="3373947"/>
                  <a:pt x="0" y="3149368"/>
                </a:cubicBezTo>
                <a:cubicBezTo>
                  <a:pt x="-20976" y="2924789"/>
                  <a:pt x="19196" y="2846883"/>
                  <a:pt x="0" y="2715356"/>
                </a:cubicBezTo>
                <a:cubicBezTo>
                  <a:pt x="-19196" y="2583829"/>
                  <a:pt x="7946" y="2349559"/>
                  <a:pt x="0" y="2036517"/>
                </a:cubicBezTo>
                <a:cubicBezTo>
                  <a:pt x="-7946" y="1723475"/>
                  <a:pt x="53295" y="1698521"/>
                  <a:pt x="0" y="1541299"/>
                </a:cubicBezTo>
                <a:cubicBezTo>
                  <a:pt x="-53295" y="1384077"/>
                  <a:pt x="32981" y="1155275"/>
                  <a:pt x="0" y="984873"/>
                </a:cubicBezTo>
                <a:cubicBezTo>
                  <a:pt x="-32981" y="814471"/>
                  <a:pt x="74686" y="362972"/>
                  <a:pt x="0" y="0"/>
                </a:cubicBezTo>
                <a:close/>
              </a:path>
              <a:path w="5400600" h="6120680" stroke="0" extrusionOk="0">
                <a:moveTo>
                  <a:pt x="0" y="0"/>
                </a:moveTo>
                <a:cubicBezTo>
                  <a:pt x="133657" y="-6909"/>
                  <a:pt x="271112" y="29300"/>
                  <a:pt x="540060" y="0"/>
                </a:cubicBezTo>
                <a:cubicBezTo>
                  <a:pt x="809008" y="-29300"/>
                  <a:pt x="796724" y="12896"/>
                  <a:pt x="918102" y="0"/>
                </a:cubicBezTo>
                <a:cubicBezTo>
                  <a:pt x="1039480" y="-12896"/>
                  <a:pt x="1163815" y="4615"/>
                  <a:pt x="1296144" y="0"/>
                </a:cubicBezTo>
                <a:cubicBezTo>
                  <a:pt x="1428473" y="-4615"/>
                  <a:pt x="1573899" y="33836"/>
                  <a:pt x="1728192" y="0"/>
                </a:cubicBezTo>
                <a:cubicBezTo>
                  <a:pt x="1882485" y="-33836"/>
                  <a:pt x="2025769" y="32023"/>
                  <a:pt x="2322258" y="0"/>
                </a:cubicBezTo>
                <a:cubicBezTo>
                  <a:pt x="2618747" y="-32023"/>
                  <a:pt x="2624086" y="27771"/>
                  <a:pt x="2700300" y="0"/>
                </a:cubicBezTo>
                <a:cubicBezTo>
                  <a:pt x="2776514" y="-27771"/>
                  <a:pt x="3109430" y="24223"/>
                  <a:pt x="3240360" y="0"/>
                </a:cubicBezTo>
                <a:cubicBezTo>
                  <a:pt x="3371290" y="-24223"/>
                  <a:pt x="3573654" y="6368"/>
                  <a:pt x="3888432" y="0"/>
                </a:cubicBezTo>
                <a:cubicBezTo>
                  <a:pt x="4203210" y="-6368"/>
                  <a:pt x="4231620" y="44420"/>
                  <a:pt x="4320480" y="0"/>
                </a:cubicBezTo>
                <a:cubicBezTo>
                  <a:pt x="4409340" y="-44420"/>
                  <a:pt x="4652985" y="51689"/>
                  <a:pt x="4752528" y="0"/>
                </a:cubicBezTo>
                <a:cubicBezTo>
                  <a:pt x="4852071" y="-51689"/>
                  <a:pt x="5236536" y="49713"/>
                  <a:pt x="5400600" y="0"/>
                </a:cubicBezTo>
                <a:cubicBezTo>
                  <a:pt x="5432705" y="168634"/>
                  <a:pt x="5359122" y="382637"/>
                  <a:pt x="5400600" y="495219"/>
                </a:cubicBezTo>
                <a:cubicBezTo>
                  <a:pt x="5442078" y="607801"/>
                  <a:pt x="5400545" y="884193"/>
                  <a:pt x="5400600" y="1174058"/>
                </a:cubicBezTo>
                <a:cubicBezTo>
                  <a:pt x="5400655" y="1463923"/>
                  <a:pt x="5398807" y="1581938"/>
                  <a:pt x="5400600" y="1791690"/>
                </a:cubicBezTo>
                <a:cubicBezTo>
                  <a:pt x="5402393" y="2001442"/>
                  <a:pt x="5341696" y="2265834"/>
                  <a:pt x="5400600" y="2470529"/>
                </a:cubicBezTo>
                <a:cubicBezTo>
                  <a:pt x="5459504" y="2675224"/>
                  <a:pt x="5350982" y="2905590"/>
                  <a:pt x="5400600" y="3026954"/>
                </a:cubicBezTo>
                <a:cubicBezTo>
                  <a:pt x="5450218" y="3148318"/>
                  <a:pt x="5366489" y="3348405"/>
                  <a:pt x="5400600" y="3522173"/>
                </a:cubicBezTo>
                <a:cubicBezTo>
                  <a:pt x="5434711" y="3695941"/>
                  <a:pt x="5367430" y="3772805"/>
                  <a:pt x="5400600" y="3956185"/>
                </a:cubicBezTo>
                <a:cubicBezTo>
                  <a:pt x="5433770" y="4139565"/>
                  <a:pt x="5384020" y="4206966"/>
                  <a:pt x="5400600" y="4451404"/>
                </a:cubicBezTo>
                <a:cubicBezTo>
                  <a:pt x="5417180" y="4695842"/>
                  <a:pt x="5400345" y="4699734"/>
                  <a:pt x="5400600" y="4885415"/>
                </a:cubicBezTo>
                <a:cubicBezTo>
                  <a:pt x="5400855" y="5071096"/>
                  <a:pt x="5341144" y="5413215"/>
                  <a:pt x="5400600" y="5564255"/>
                </a:cubicBezTo>
                <a:cubicBezTo>
                  <a:pt x="5460056" y="5715295"/>
                  <a:pt x="5363014" y="5970053"/>
                  <a:pt x="5400600" y="6120680"/>
                </a:cubicBezTo>
                <a:cubicBezTo>
                  <a:pt x="5148473" y="6133692"/>
                  <a:pt x="5036351" y="6115566"/>
                  <a:pt x="4860540" y="6120680"/>
                </a:cubicBezTo>
                <a:cubicBezTo>
                  <a:pt x="4684729" y="6125794"/>
                  <a:pt x="4605354" y="6085146"/>
                  <a:pt x="4428492" y="6120680"/>
                </a:cubicBezTo>
                <a:cubicBezTo>
                  <a:pt x="4251630" y="6156214"/>
                  <a:pt x="4115071" y="6102519"/>
                  <a:pt x="3942438" y="6120680"/>
                </a:cubicBezTo>
                <a:cubicBezTo>
                  <a:pt x="3769805" y="6138841"/>
                  <a:pt x="3603921" y="6100910"/>
                  <a:pt x="3456384" y="6120680"/>
                </a:cubicBezTo>
                <a:cubicBezTo>
                  <a:pt x="3308847" y="6140450"/>
                  <a:pt x="3107129" y="6115616"/>
                  <a:pt x="2970330" y="6120680"/>
                </a:cubicBezTo>
                <a:cubicBezTo>
                  <a:pt x="2833531" y="6125744"/>
                  <a:pt x="2513976" y="6105302"/>
                  <a:pt x="2376264" y="6120680"/>
                </a:cubicBezTo>
                <a:cubicBezTo>
                  <a:pt x="2238552" y="6136058"/>
                  <a:pt x="2096759" y="6108742"/>
                  <a:pt x="1836204" y="6120680"/>
                </a:cubicBezTo>
                <a:cubicBezTo>
                  <a:pt x="1575649" y="6132618"/>
                  <a:pt x="1552479" y="6079500"/>
                  <a:pt x="1458162" y="6120680"/>
                </a:cubicBezTo>
                <a:cubicBezTo>
                  <a:pt x="1363845" y="6161860"/>
                  <a:pt x="1177104" y="6106140"/>
                  <a:pt x="1080120" y="6120680"/>
                </a:cubicBezTo>
                <a:cubicBezTo>
                  <a:pt x="983136" y="6135220"/>
                  <a:pt x="534458" y="6060935"/>
                  <a:pt x="0" y="6120680"/>
                </a:cubicBezTo>
                <a:cubicBezTo>
                  <a:pt x="-11221" y="5992021"/>
                  <a:pt x="61568" y="5724202"/>
                  <a:pt x="0" y="5564255"/>
                </a:cubicBezTo>
                <a:cubicBezTo>
                  <a:pt x="-61568" y="5404309"/>
                  <a:pt x="45843" y="5283971"/>
                  <a:pt x="0" y="5130243"/>
                </a:cubicBezTo>
                <a:cubicBezTo>
                  <a:pt x="-45843" y="4976515"/>
                  <a:pt x="10463" y="4805710"/>
                  <a:pt x="0" y="4696231"/>
                </a:cubicBezTo>
                <a:cubicBezTo>
                  <a:pt x="-10463" y="4586752"/>
                  <a:pt x="42352" y="4434425"/>
                  <a:pt x="0" y="4201012"/>
                </a:cubicBezTo>
                <a:cubicBezTo>
                  <a:pt x="-42352" y="3967599"/>
                  <a:pt x="11072" y="4010485"/>
                  <a:pt x="0" y="3828207"/>
                </a:cubicBezTo>
                <a:cubicBezTo>
                  <a:pt x="-11072" y="3645929"/>
                  <a:pt x="57022" y="3487605"/>
                  <a:pt x="0" y="3210575"/>
                </a:cubicBezTo>
                <a:cubicBezTo>
                  <a:pt x="-57022" y="2933545"/>
                  <a:pt x="43053" y="2809877"/>
                  <a:pt x="0" y="2592943"/>
                </a:cubicBezTo>
                <a:cubicBezTo>
                  <a:pt x="-43053" y="2376009"/>
                  <a:pt x="49784" y="2273994"/>
                  <a:pt x="0" y="2158931"/>
                </a:cubicBezTo>
                <a:cubicBezTo>
                  <a:pt x="-49784" y="2043868"/>
                  <a:pt x="42141" y="1902842"/>
                  <a:pt x="0" y="1786126"/>
                </a:cubicBezTo>
                <a:cubicBezTo>
                  <a:pt x="-42141" y="1669410"/>
                  <a:pt x="2705" y="1586252"/>
                  <a:pt x="0" y="1413321"/>
                </a:cubicBezTo>
                <a:cubicBezTo>
                  <a:pt x="-2705" y="1240390"/>
                  <a:pt x="19114" y="1149096"/>
                  <a:pt x="0" y="979309"/>
                </a:cubicBezTo>
                <a:cubicBezTo>
                  <a:pt x="-19114" y="809522"/>
                  <a:pt x="64205" y="250680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2756607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vert="horz" lIns="0" tIns="0" rIns="0" bIns="0" rtlCol="0">
            <a:normAutofit fontScale="62500" lnSpcReduction="20000"/>
          </a:bodyPr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endParaRPr lang="pl-PL" sz="2800" dirty="0"/>
          </a:p>
          <a:p>
            <a:pPr>
              <a:buFont typeface="Arial" charset="0"/>
              <a:buNone/>
            </a:pPr>
            <a:r>
              <a:rPr lang="pl-PL" sz="2800" i="1" dirty="0">
                <a:latin typeface="Aptos Narrow" panose="020B0004020202020204" pitchFamily="34" charset="0"/>
              </a:rPr>
              <a:t>„</a:t>
            </a:r>
            <a:r>
              <a:rPr lang="pl-PL" sz="3400" i="1" dirty="0">
                <a:latin typeface="Aptos Narrow" panose="020B0004020202020204" pitchFamily="34" charset="0"/>
              </a:rPr>
              <a:t>Podsumowując Twoją wypowiedź………….”</a:t>
            </a:r>
          </a:p>
          <a:p>
            <a:pPr>
              <a:buFont typeface="Arial" charset="0"/>
              <a:buNone/>
            </a:pPr>
            <a:endParaRPr lang="pl-PL" sz="34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3400" i="1" dirty="0">
                <a:latin typeface="Aptos Narrow" panose="020B0004020202020204" pitchFamily="34" charset="0"/>
              </a:rPr>
              <a:t>„Rozumiem, że najważniejsze kwestie to .........”</a:t>
            </a:r>
          </a:p>
          <a:p>
            <a:pPr>
              <a:buFont typeface="Arial" charset="0"/>
              <a:buNone/>
            </a:pPr>
            <a:endParaRPr lang="pl-PL" sz="34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3400" i="1" dirty="0">
                <a:latin typeface="Aptos Narrow" panose="020B0004020202020204" pitchFamily="34" charset="0"/>
              </a:rPr>
              <a:t>„Najważniejsza kwestia, którą do tej pory poruszyliśmy to……..”</a:t>
            </a:r>
          </a:p>
          <a:p>
            <a:pPr>
              <a:buFont typeface="Arial" charset="0"/>
              <a:buNone/>
            </a:pPr>
            <a:endParaRPr lang="pl-PL" sz="34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3400" i="1" dirty="0">
                <a:latin typeface="Aptos Narrow" panose="020B0004020202020204" pitchFamily="34" charset="0"/>
              </a:rPr>
              <a:t>„Wydaje mi się, że podstawowe sprawy w naszej rozmowie to…….”</a:t>
            </a:r>
          </a:p>
          <a:p>
            <a:pPr>
              <a:buFont typeface="Arial" charset="0"/>
              <a:buNone/>
            </a:pPr>
            <a:endParaRPr lang="pl-PL" sz="3400" i="1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3400" i="1" dirty="0">
                <a:latin typeface="Aptos Narrow" panose="020B0004020202020204" pitchFamily="34" charset="0"/>
              </a:rPr>
              <a:t>„Do chwili obecnej omówiliśmy zagadnienia…”</a:t>
            </a:r>
          </a:p>
          <a:p>
            <a:pPr>
              <a:buFont typeface="Arial" charset="0"/>
              <a:buNone/>
            </a:pPr>
            <a:endParaRPr lang="pl-PL" sz="3400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r>
              <a:rPr lang="pl-PL" sz="3400" i="1" dirty="0">
                <a:latin typeface="Aptos Narrow" panose="020B0004020202020204" pitchFamily="34" charset="0"/>
              </a:rPr>
              <a:t>„Po dzisiejszym spotkaniu, wiemy jak…”</a:t>
            </a:r>
            <a:endParaRPr lang="pl-PL" sz="3400" dirty="0">
              <a:latin typeface="Aptos Narrow" panose="020B0004020202020204" pitchFamily="34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dirty="0"/>
          </a:p>
          <a:p>
            <a:pPr>
              <a:lnSpc>
                <a:spcPct val="150000"/>
              </a:lnSpc>
              <a:buFont typeface="Arial" charset="0"/>
              <a:buNone/>
            </a:pPr>
            <a:endParaRPr lang="pl-PL" sz="2866" b="1" dirty="0"/>
          </a:p>
        </p:txBody>
      </p:sp>
    </p:spTree>
    <p:extLst>
      <p:ext uri="{BB962C8B-B14F-4D97-AF65-F5344CB8AC3E}">
        <p14:creationId xmlns:p14="http://schemas.microsoft.com/office/powerpoint/2010/main" val="184152476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8412</TotalTime>
  <Words>785</Words>
  <Application>Microsoft Office PowerPoint</Application>
  <PresentationFormat>Niestandardowy</PresentationFormat>
  <Paragraphs>145</Paragraphs>
  <Slides>16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1" baseType="lpstr">
      <vt:lpstr>Aptos Narrow</vt:lpstr>
      <vt:lpstr>Arial</vt:lpstr>
      <vt:lpstr>Calibri</vt:lpstr>
      <vt:lpstr>Open Sans</vt:lpstr>
      <vt:lpstr>Motyw pakietu Office</vt:lpstr>
      <vt:lpstr>MEDIATOR SZKOLNY  Moduł 7: Trening umiejętności praktycznych – mediacje </vt:lpstr>
      <vt:lpstr>Przebieg mediacji – etapy mediacji (1) </vt:lpstr>
      <vt:lpstr>Przebieg mediacji – etapy mediacji (2) </vt:lpstr>
      <vt:lpstr>Uproszczona formuła mediacji rówieśniczej</vt:lpstr>
      <vt:lpstr>Ćwiczenie: Monolog mediatora</vt:lpstr>
      <vt:lpstr>Narzędzia mediatora </vt:lpstr>
      <vt:lpstr>!!! PARAFRAZA!!!</vt:lpstr>
      <vt:lpstr>!!! ODZWIERCIEDLENIE UCZUĆ!!!</vt:lpstr>
      <vt:lpstr>!!! ODZWIERCIEDLENIE UCZUĆ!!!</vt:lpstr>
      <vt:lpstr>!!! KLARYFIKACJA!!!</vt:lpstr>
      <vt:lpstr>!!! DOWARTOŚCIOWANIE!!!</vt:lpstr>
      <vt:lpstr>Narzędzia mediatora  !!! PYTANIA W MEDIACJI !!</vt:lpstr>
      <vt:lpstr>Narzędzia mediatora  !!! BATNA/WATNA !!!</vt:lpstr>
      <vt:lpstr>Mediator powinien unikać:</vt:lpstr>
      <vt:lpstr>Blok symulacji:</vt:lpstr>
      <vt:lpstr>Zalecana literatura: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30</cp:revision>
  <dcterms:created xsi:type="dcterms:W3CDTF">2022-06-22T09:40:44Z</dcterms:created>
  <dcterms:modified xsi:type="dcterms:W3CDTF">2025-08-21T06:44:56Z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